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710" r:id="rId3"/>
    <p:sldMasterId id="2147483722" r:id="rId4"/>
  </p:sldMasterIdLst>
  <p:notesMasterIdLst>
    <p:notesMasterId r:id="rId22"/>
  </p:notesMasterIdLst>
  <p:handoutMasterIdLst>
    <p:handoutMasterId r:id="rId23"/>
  </p:handoutMasterIdLst>
  <p:sldIdLst>
    <p:sldId id="256" r:id="rId5"/>
    <p:sldId id="257" r:id="rId6"/>
    <p:sldId id="258" r:id="rId7"/>
    <p:sldId id="281" r:id="rId8"/>
    <p:sldId id="260" r:id="rId9"/>
    <p:sldId id="276" r:id="rId10"/>
    <p:sldId id="277" r:id="rId11"/>
    <p:sldId id="278" r:id="rId12"/>
    <p:sldId id="279" r:id="rId13"/>
    <p:sldId id="273" r:id="rId14"/>
    <p:sldId id="280" r:id="rId15"/>
    <p:sldId id="264" r:id="rId16"/>
    <p:sldId id="267" r:id="rId17"/>
    <p:sldId id="265" r:id="rId18"/>
    <p:sldId id="275" r:id="rId19"/>
    <p:sldId id="269" r:id="rId20"/>
    <p:sldId id="274"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76" autoAdjust="0"/>
  </p:normalViewPr>
  <p:slideViewPr>
    <p:cSldViewPr>
      <p:cViewPr>
        <p:scale>
          <a:sx n="77" d="100"/>
          <a:sy n="77" d="100"/>
        </p:scale>
        <p:origin x="-1140"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9EBA7B-346A-4ADE-B4DA-D5B697730E32}" type="datetimeFigureOut">
              <a:rPr lang="nl-NL" smtClean="0"/>
              <a:pPr/>
              <a:t>17-9-2017</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89E10-2FCA-4199-BA0B-108E962F9052}" type="slidenum">
              <a:rPr lang="nl-NL" smtClean="0"/>
              <a:pPr/>
              <a:t>‹nr.›</a:t>
            </a:fld>
            <a:endParaRPr lang="nl-NL"/>
          </a:p>
        </p:txBody>
      </p:sp>
    </p:spTree>
    <p:extLst>
      <p:ext uri="{BB962C8B-B14F-4D97-AF65-F5344CB8AC3E}">
        <p14:creationId xmlns:p14="http://schemas.microsoft.com/office/powerpoint/2010/main" val="1345543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85043-D12F-4B7A-A0C1-C93A31D35086}" type="datetimeFigureOut">
              <a:rPr lang="nl-NL" smtClean="0"/>
              <a:pPr/>
              <a:t>17-9-2017</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B035-359B-49A7-B662-900B26AFAC39}" type="slidenum">
              <a:rPr lang="nl-NL" smtClean="0"/>
              <a:pPr/>
              <a:t>‹nr.›</a:t>
            </a:fld>
            <a:endParaRPr lang="nl-NL"/>
          </a:p>
        </p:txBody>
      </p:sp>
    </p:spTree>
    <p:extLst>
      <p:ext uri="{BB962C8B-B14F-4D97-AF65-F5344CB8AC3E}">
        <p14:creationId xmlns:p14="http://schemas.microsoft.com/office/powerpoint/2010/main" val="3648785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1"/>
        </a:solidFill>
        <a:effectLst/>
      </p:bgPr>
    </p:bg>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hasCustomPrompt="1"/>
          </p:nvPr>
        </p:nvSpPr>
        <p:spPr>
          <a:xfrm>
            <a:off x="2987824" y="404664"/>
            <a:ext cx="5614392" cy="1728192"/>
          </a:xfrm>
        </p:spPr>
        <p:txBody>
          <a:bodyPr>
            <a:normAutofit/>
          </a:bodyPr>
          <a:lstStyle>
            <a:lvl1pPr algn="r">
              <a:lnSpc>
                <a:spcPct val="100000"/>
              </a:lnSpc>
              <a:defRPr sz="4800" b="1">
                <a:solidFill>
                  <a:schemeClr val="bg1"/>
                </a:solidFill>
                <a:latin typeface="Bell Gothic Std Light" pitchFamily="34" charset="0"/>
                <a:ea typeface="Verdana" pitchFamily="34" charset="0"/>
                <a:cs typeface="Verdana" pitchFamily="34" charset="0"/>
              </a:defRPr>
            </a:lvl1pPr>
          </a:lstStyle>
          <a:p>
            <a:r>
              <a:rPr lang="nl-NL" dirty="0" smtClean="0"/>
              <a:t>Titel invoegen</a:t>
            </a:r>
            <a:endParaRPr lang="nl-NL" dirty="0"/>
          </a:p>
        </p:txBody>
      </p:sp>
      <p:sp>
        <p:nvSpPr>
          <p:cNvPr id="3" name="Ondertitel 2"/>
          <p:cNvSpPr>
            <a:spLocks noGrp="1"/>
          </p:cNvSpPr>
          <p:nvPr>
            <p:ph type="subTitle" idx="1" hasCustomPrompt="1"/>
          </p:nvPr>
        </p:nvSpPr>
        <p:spPr>
          <a:xfrm>
            <a:off x="2203648" y="2420888"/>
            <a:ext cx="6400800" cy="1080120"/>
          </a:xfrm>
        </p:spPr>
        <p:txBody>
          <a:bodyPr>
            <a:normAutofit/>
          </a:bodyPr>
          <a:lstStyle>
            <a:lvl1pPr marL="0" indent="0" algn="r">
              <a:buNone/>
              <a:defRPr sz="2800">
                <a:solidFill>
                  <a:schemeClr val="bg1"/>
                </a:solidFill>
                <a:latin typeface="Bell Gothic Std Light"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Ondertitel invoegen</a:t>
            </a:r>
            <a:endParaRPr lang="nl-NL" dirty="0"/>
          </a:p>
        </p:txBody>
      </p:sp>
      <p:sp>
        <p:nvSpPr>
          <p:cNvPr id="23" name="Tijdelijke aanduiding voor tekst 22"/>
          <p:cNvSpPr>
            <a:spLocks noGrp="1"/>
          </p:cNvSpPr>
          <p:nvPr>
            <p:ph type="body" sz="quarter" idx="10" hasCustomPrompt="1"/>
          </p:nvPr>
        </p:nvSpPr>
        <p:spPr>
          <a:xfrm>
            <a:off x="2987824" y="3861048"/>
            <a:ext cx="5616575" cy="432048"/>
          </a:xfrm>
        </p:spPr>
        <p:txBody>
          <a:bodyPr>
            <a:normAutofit/>
          </a:bodyPr>
          <a:lstStyle>
            <a:lvl1pPr marL="0" indent="0" algn="r">
              <a:buNone/>
              <a:defRPr sz="1800">
                <a:latin typeface="Bell Gothic Std Light" pitchFamily="34" charset="0"/>
              </a:defRPr>
            </a:lvl1pPr>
          </a:lstStyle>
          <a:p>
            <a:pPr lvl="0"/>
            <a:r>
              <a:rPr lang="nl-NL" dirty="0" smtClean="0"/>
              <a:t>Naam presentator invoegen</a:t>
            </a:r>
          </a:p>
        </p:txBody>
      </p:sp>
      <p:sp>
        <p:nvSpPr>
          <p:cNvPr id="24" name="Tijdelijke aanduiding voor tekst 22"/>
          <p:cNvSpPr>
            <a:spLocks noGrp="1"/>
          </p:cNvSpPr>
          <p:nvPr>
            <p:ph type="body" sz="quarter" idx="11" hasCustomPrompt="1"/>
          </p:nvPr>
        </p:nvSpPr>
        <p:spPr>
          <a:xfrm>
            <a:off x="2987824" y="4365104"/>
            <a:ext cx="5616575" cy="432048"/>
          </a:xfrm>
        </p:spPr>
        <p:txBody>
          <a:bodyPr>
            <a:normAutofit/>
          </a:bodyPr>
          <a:lstStyle>
            <a:lvl1pPr marL="0" indent="0" algn="r">
              <a:buNone/>
              <a:defRPr sz="1800">
                <a:latin typeface="Bell Gothic Std Light" pitchFamily="34" charset="0"/>
              </a:defRPr>
            </a:lvl1pPr>
          </a:lstStyle>
          <a:p>
            <a:pPr lvl="0"/>
            <a:r>
              <a:rPr lang="nl-NL" dirty="0" smtClean="0"/>
              <a:t>Datum invoegen</a:t>
            </a:r>
          </a:p>
        </p:txBody>
      </p:sp>
    </p:spTree>
    <p:extLst>
      <p:ext uri="{BB962C8B-B14F-4D97-AF65-F5344CB8AC3E}">
        <p14:creationId xmlns:p14="http://schemas.microsoft.com/office/powerpoint/2010/main" val="28353303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7544" y="1844824"/>
            <a:ext cx="3008313" cy="513978"/>
          </a:xfrm>
        </p:spPr>
        <p:txBody>
          <a:bodyPr anchor="b">
            <a:noAutofit/>
          </a:bodyPr>
          <a:lstStyle>
            <a:lvl1pPr algn="l">
              <a:defRPr sz="3200" b="1">
                <a:solidFill>
                  <a:schemeClr val="tx1"/>
                </a:solidFill>
                <a:latin typeface="Bell Gothic Std Light" pitchFamily="34" charset="0"/>
                <a:ea typeface="Verdana" pitchFamily="34" charset="0"/>
                <a:cs typeface="Verdana" pitchFamily="34" charset="0"/>
              </a:defRPr>
            </a:lvl1pPr>
          </a:lstStyle>
          <a:p>
            <a:r>
              <a:rPr lang="nl-NL" dirty="0" smtClean="0"/>
              <a:t>Titel invoegen</a:t>
            </a:r>
            <a:endParaRPr lang="nl-NL" dirty="0"/>
          </a:p>
        </p:txBody>
      </p:sp>
      <p:sp>
        <p:nvSpPr>
          <p:cNvPr id="3" name="Tijdelijke aanduiding voor inhoud 2"/>
          <p:cNvSpPr>
            <a:spLocks noGrp="1"/>
          </p:cNvSpPr>
          <p:nvPr>
            <p:ph idx="1" hasCustomPrompt="1"/>
          </p:nvPr>
        </p:nvSpPr>
        <p:spPr>
          <a:xfrm>
            <a:off x="3575050" y="1844824"/>
            <a:ext cx="5111750" cy="4281339"/>
          </a:xfrm>
        </p:spPr>
        <p:txBody>
          <a:bodyPr/>
          <a:lstStyle>
            <a:lvl1pPr>
              <a:defRPr sz="3200">
                <a:latin typeface="Verdana" pitchFamily="34" charset="0"/>
                <a:ea typeface="Verdana" pitchFamily="34" charset="0"/>
                <a:cs typeface="Verdana" pitchFamily="34" charset="0"/>
              </a:defRPr>
            </a:lvl1pPr>
            <a:lvl2pPr>
              <a:defRPr sz="2800">
                <a:latin typeface="Verdana" pitchFamily="34" charset="0"/>
                <a:ea typeface="Verdana" pitchFamily="34" charset="0"/>
                <a:cs typeface="Verdana" pitchFamily="34" charset="0"/>
              </a:defRPr>
            </a:lvl2pPr>
            <a:lvl3pPr>
              <a:defRPr sz="2400">
                <a:latin typeface="Verdana" pitchFamily="34" charset="0"/>
                <a:ea typeface="Verdana" pitchFamily="34" charset="0"/>
                <a:cs typeface="Verdana" pitchFamily="34" charset="0"/>
              </a:defRPr>
            </a:lvl3pPr>
            <a:lvl4pPr>
              <a:defRPr sz="2000">
                <a:latin typeface="Verdana" pitchFamily="34" charset="0"/>
                <a:ea typeface="Verdana" pitchFamily="34" charset="0"/>
                <a:cs typeface="Verdana" pitchFamily="34" charset="0"/>
              </a:defRPr>
            </a:lvl4pPr>
            <a:lvl5pPr>
              <a:defRPr sz="2000">
                <a:latin typeface="Verdana" pitchFamily="34" charset="0"/>
                <a:ea typeface="Verdana" pitchFamily="34" charset="0"/>
                <a:cs typeface="Verdana" pitchFamily="34" charset="0"/>
              </a:defRPr>
            </a:lvl5pPr>
            <a:lvl6pPr>
              <a:defRPr sz="2000"/>
            </a:lvl6pPr>
            <a:lvl7pPr>
              <a:defRPr sz="2000"/>
            </a:lvl7pPr>
            <a:lvl8pPr>
              <a:defRPr sz="2000"/>
            </a:lvl8pPr>
            <a:lvl9pPr>
              <a:defRPr sz="2000"/>
            </a:lvl9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457200" y="2348880"/>
            <a:ext cx="3008313" cy="3777283"/>
          </a:xfrm>
        </p:spPr>
        <p:txBody>
          <a:bodyPr/>
          <a:lstStyle>
            <a:lvl1pPr marL="0" indent="0">
              <a:buNone/>
              <a:defRPr sz="14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Tree>
    <p:extLst>
      <p:ext uri="{BB962C8B-B14F-4D97-AF65-F5344CB8AC3E}">
        <p14:creationId xmlns:p14="http://schemas.microsoft.com/office/powerpoint/2010/main" val="1281749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solidFill>
                  <a:schemeClr val="bg1"/>
                </a:solidFill>
                <a:latin typeface="Verdana" pitchFamily="34" charset="0"/>
                <a:ea typeface="Verdana" pitchFamily="34" charset="0"/>
                <a:cs typeface="Verdana" pitchFamily="34" charset="0"/>
              </a:defRPr>
            </a:lvl1pPr>
          </a:lstStyle>
          <a:p>
            <a:r>
              <a:rPr lang="nl-NL" dirty="0" smtClean="0"/>
              <a:t>Klik om de stijl te bewerken</a:t>
            </a:r>
            <a:endParaRPr lang="nl-NL" dirty="0"/>
          </a:p>
        </p:txBody>
      </p:sp>
      <p:sp>
        <p:nvSpPr>
          <p:cNvPr id="3" name="Tijdelijke aanduiding voor afbeelding 2"/>
          <p:cNvSpPr>
            <a:spLocks noGrp="1"/>
          </p:cNvSpPr>
          <p:nvPr>
            <p:ph type="pic" idx="1"/>
          </p:nvPr>
        </p:nvSpPr>
        <p:spPr>
          <a:xfrm>
            <a:off x="1792288" y="476672"/>
            <a:ext cx="6596136" cy="46805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Verdana" pitchFamily="34" charset="0"/>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Klik om de modelstijlen te bewerken</a:t>
            </a:r>
          </a:p>
        </p:txBody>
      </p:sp>
    </p:spTree>
    <p:extLst>
      <p:ext uri="{BB962C8B-B14F-4D97-AF65-F5344CB8AC3E}">
        <p14:creationId xmlns:p14="http://schemas.microsoft.com/office/powerpoint/2010/main" val="24645486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verticale tekst">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hasCustomPrompt="1"/>
          </p:nvPr>
        </p:nvSpPr>
        <p:spPr>
          <a:xfrm>
            <a:off x="467544" y="1916832"/>
            <a:ext cx="8229600" cy="4032448"/>
          </a:xfrm>
        </p:spPr>
        <p:txBody>
          <a:bodyPr vert="eaVert"/>
          <a:lstStyle>
            <a:lvl1pPr>
              <a:defRPr>
                <a:latin typeface="Verdana" pitchFamily="34" charset="0"/>
                <a:ea typeface="Verdana" pitchFamily="34" charset="0"/>
                <a:cs typeface="Verdana" pitchFamily="34" charset="0"/>
              </a:defRPr>
            </a:lvl1pPr>
            <a:lvl2pPr>
              <a:defRPr>
                <a:latin typeface="Verdana" pitchFamily="34" charset="0"/>
                <a:ea typeface="Verdana" pitchFamily="34" charset="0"/>
                <a:cs typeface="Verdana" pitchFamily="34" charset="0"/>
              </a:defRPr>
            </a:lvl2pPr>
            <a:lvl3pPr>
              <a:defRPr>
                <a:latin typeface="Verdana" pitchFamily="34" charset="0"/>
                <a:ea typeface="Verdana" pitchFamily="34" charset="0"/>
                <a:cs typeface="Verdana" pitchFamily="34" charset="0"/>
              </a:defRPr>
            </a:lvl3pPr>
            <a:lvl4pPr>
              <a:defRPr>
                <a:latin typeface="Verdana" pitchFamily="34" charset="0"/>
                <a:ea typeface="Verdana" pitchFamily="34" charset="0"/>
                <a:cs typeface="Verdana" pitchFamily="34" charset="0"/>
              </a:defRPr>
            </a:lvl4pPr>
            <a:lvl5pPr>
              <a:defRPr>
                <a:latin typeface="Verdana" pitchFamily="34" charset="0"/>
                <a:ea typeface="Verdana" pitchFamily="34" charset="0"/>
                <a:cs typeface="Verdana" pitchFamily="34" charset="0"/>
              </a:defRPr>
            </a:lvl5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7" name="Titel 1"/>
          <p:cNvSpPr>
            <a:spLocks noGrp="1"/>
          </p:cNvSpPr>
          <p:nvPr>
            <p:ph type="title" hasCustomPrompt="1"/>
          </p:nvPr>
        </p:nvSpPr>
        <p:spPr>
          <a:xfrm>
            <a:off x="1835696" y="260648"/>
            <a:ext cx="6851104" cy="850106"/>
          </a:xfrm>
        </p:spPr>
        <p:txBody>
          <a:bodyPr>
            <a:normAutofit/>
          </a:bodyPr>
          <a:lstStyle>
            <a:lvl1pPr algn="l">
              <a:defRPr sz="4400" b="1" baseline="0">
                <a:solidFill>
                  <a:schemeClr val="bg1"/>
                </a:solidFill>
                <a:latin typeface="Bell Gothic Std Light" pitchFamily="34" charset="0"/>
                <a:ea typeface="Verdana" pitchFamily="34" charset="0"/>
                <a:cs typeface="Verdana" pitchFamily="34" charset="0"/>
              </a:defRPr>
            </a:lvl1pPr>
          </a:lstStyle>
          <a:p>
            <a:r>
              <a:rPr lang="nl-NL" dirty="0" err="1" smtClean="0"/>
              <a:t>Koptitel</a:t>
            </a:r>
            <a:r>
              <a:rPr lang="nl-NL" dirty="0" smtClean="0"/>
              <a:t> invoegen</a:t>
            </a:r>
            <a:endParaRPr lang="nl-NL" dirty="0"/>
          </a:p>
        </p:txBody>
      </p:sp>
    </p:spTree>
    <p:extLst>
      <p:ext uri="{BB962C8B-B14F-4D97-AF65-F5344CB8AC3E}">
        <p14:creationId xmlns:p14="http://schemas.microsoft.com/office/powerpoint/2010/main" val="40710888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rot="16200000">
            <a:off x="4276973" y="-2108621"/>
            <a:ext cx="936104" cy="5674642"/>
          </a:xfrm>
        </p:spPr>
        <p:txBody>
          <a:bodyPr vert="eaVert">
            <a:normAutofit/>
          </a:bodyPr>
          <a:lstStyle>
            <a:lvl1pPr algn="l">
              <a:defRPr sz="4400" b="1">
                <a:solidFill>
                  <a:schemeClr val="bg1"/>
                </a:solidFill>
                <a:latin typeface="Bell Gothic Std Light" pitchFamily="34" charset="0"/>
                <a:ea typeface="Verdana" pitchFamily="34" charset="0"/>
                <a:cs typeface="Verdana" pitchFamily="34" charset="0"/>
              </a:defRPr>
            </a:lvl1pPr>
          </a:lstStyle>
          <a:p>
            <a:r>
              <a:rPr lang="nl-NL" dirty="0" err="1" smtClean="0"/>
              <a:t>Koptitel</a:t>
            </a:r>
            <a:r>
              <a:rPr lang="nl-NL" dirty="0" smtClean="0"/>
              <a:t> invoegen</a:t>
            </a:r>
            <a:endParaRPr lang="nl-NL" dirty="0"/>
          </a:p>
        </p:txBody>
      </p:sp>
      <p:sp>
        <p:nvSpPr>
          <p:cNvPr id="3" name="Tijdelijke aanduiding voor verticale tekst 2"/>
          <p:cNvSpPr>
            <a:spLocks noGrp="1"/>
          </p:cNvSpPr>
          <p:nvPr>
            <p:ph type="body" orient="vert" idx="1" hasCustomPrompt="1"/>
          </p:nvPr>
        </p:nvSpPr>
        <p:spPr>
          <a:xfrm>
            <a:off x="457200" y="1772815"/>
            <a:ext cx="8291264" cy="4176465"/>
          </a:xfrm>
        </p:spPr>
        <p:txBody>
          <a:bodyPr vert="eaVert"/>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5022315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hthoek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Rechthoek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hthoek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Titel 7"/>
          <p:cNvSpPr>
            <a:spLocks noGrp="1"/>
          </p:cNvSpPr>
          <p:nvPr>
            <p:ph type="ctrTitle"/>
          </p:nvPr>
        </p:nvSpPr>
        <p:spPr>
          <a:xfrm>
            <a:off x="2362200" y="4038600"/>
            <a:ext cx="6477000" cy="1828800"/>
          </a:xfrm>
        </p:spPr>
        <p:txBody>
          <a:bodyPr anchor="b"/>
          <a:lstStyle>
            <a:lvl1pPr>
              <a:defRPr cap="all" baseline="0"/>
            </a:lvl1pPr>
          </a:lstStyle>
          <a:p>
            <a:r>
              <a:rPr lang="nl-NL" smtClean="0"/>
              <a:t>Titelstijl van model bewerken</a:t>
            </a:r>
            <a:endParaRPr lang="en-US"/>
          </a:p>
        </p:txBody>
      </p:sp>
      <p:sp>
        <p:nvSpPr>
          <p:cNvPr id="9" name="Subtitel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smtClean="0"/>
              <a:t>Klik om de titelstijl van het model te bewerken</a:t>
            </a:r>
            <a:endParaRPr lang="en-US"/>
          </a:p>
        </p:txBody>
      </p:sp>
      <p:sp>
        <p:nvSpPr>
          <p:cNvPr id="7" name="Tijdelijke aanduiding voor datum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nl-NL"/>
              <a:t>Informatiebijeenkomst Rug-netwerk 2 april 2014</a:t>
            </a:r>
          </a:p>
        </p:txBody>
      </p:sp>
      <p:sp>
        <p:nvSpPr>
          <p:cNvPr id="10" name="Tijdelijke aanduiding voor voettekst 16"/>
          <p:cNvSpPr>
            <a:spLocks noGrp="1"/>
          </p:cNvSpPr>
          <p:nvPr>
            <p:ph type="ftr" sz="quarter" idx="11"/>
          </p:nvPr>
        </p:nvSpPr>
        <p:spPr>
          <a:xfrm>
            <a:off x="2085975" y="236538"/>
            <a:ext cx="5867400" cy="365125"/>
          </a:xfrm>
        </p:spPr>
        <p:txBody>
          <a:bodyPr/>
          <a:lstStyle>
            <a:lvl1pPr>
              <a:defRPr/>
            </a:lvl1pPr>
          </a:lstStyle>
          <a:p>
            <a:pPr>
              <a:defRPr/>
            </a:pPr>
            <a:r>
              <a:rPr lang="nl-NL">
                <a:solidFill>
                  <a:srgbClr val="323232"/>
                </a:solidFill>
              </a:rPr>
              <a:t>Informatiebijeenkomst Rug-netwerk 2 april 2014</a:t>
            </a:r>
          </a:p>
        </p:txBody>
      </p:sp>
      <p:sp>
        <p:nvSpPr>
          <p:cNvPr id="11" name="Tijdelijke aanduiding voor dianumm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F4F11296-7A1A-4BF6-9AE1-5FDACAD4B982}" type="slidenum">
              <a:rPr lang="nl-NL">
                <a:solidFill>
                  <a:srgbClr val="323232"/>
                </a:solidFill>
              </a:rPr>
              <a:pPr>
                <a:defRPr/>
              </a:pPr>
              <a:t>‹nr.›</a:t>
            </a:fld>
            <a:endParaRPr lang="nl-NL">
              <a:solidFill>
                <a:srgbClr val="323232"/>
              </a:solidFill>
            </a:endParaRPr>
          </a:p>
        </p:txBody>
      </p:sp>
    </p:spTree>
    <p:extLst>
      <p:ext uri="{BB962C8B-B14F-4D97-AF65-F5344CB8AC3E}">
        <p14:creationId xmlns:p14="http://schemas.microsoft.com/office/powerpoint/2010/main" val="204036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90600"/>
          </a:xfrm>
        </p:spPr>
        <p:txBody>
          <a:bodyPr/>
          <a:lstStyle/>
          <a:p>
            <a:r>
              <a:rPr lang="nl-NL" smtClean="0"/>
              <a:t>Titelstijl van model bewerken</a:t>
            </a:r>
            <a:endParaRPr lang="en-US"/>
          </a:p>
        </p:txBody>
      </p:sp>
      <p:sp>
        <p:nvSpPr>
          <p:cNvPr id="8" name="Tijdelijke aanduiding voor inhoud 7"/>
          <p:cNvSpPr>
            <a:spLocks noGrp="1"/>
          </p:cNvSpPr>
          <p:nvPr>
            <p:ph sz="quarter" idx="1"/>
          </p:nvPr>
        </p:nvSpPr>
        <p:spPr>
          <a:xfrm>
            <a:off x="612648" y="1600200"/>
            <a:ext cx="8153400" cy="44958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13"/>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5" name="Tijdelijke aanduiding voor voettekst 2"/>
          <p:cNvSpPr>
            <a:spLocks noGrp="1"/>
          </p:cNvSpPr>
          <p:nvPr>
            <p:ph type="ftr" sz="quarter" idx="11"/>
          </p:nvPr>
        </p:nvSpPr>
        <p:spPr/>
        <p:txBody>
          <a:bodyPr/>
          <a:lstStyle>
            <a:lvl1pPr>
              <a:defRPr/>
            </a:lvl1pPr>
          </a:lstStyle>
          <a:p>
            <a:pPr>
              <a:defRPr/>
            </a:pPr>
            <a:r>
              <a:rPr lang="nl-NL">
                <a:solidFill>
                  <a:srgbClr val="323232"/>
                </a:solidFill>
              </a:rPr>
              <a:t>Informatiebijeenkomst Rug-netwerk 2 april 2014</a:t>
            </a:r>
          </a:p>
        </p:txBody>
      </p:sp>
      <p:sp>
        <p:nvSpPr>
          <p:cNvPr id="6" name="Tijdelijke aanduiding voor dianummer 22"/>
          <p:cNvSpPr>
            <a:spLocks noGrp="1"/>
          </p:cNvSpPr>
          <p:nvPr>
            <p:ph type="sldNum" sz="quarter" idx="12"/>
          </p:nvPr>
        </p:nvSpPr>
        <p:spPr/>
        <p:txBody>
          <a:bodyPr/>
          <a:lstStyle>
            <a:lvl1pPr>
              <a:defRPr/>
            </a:lvl1pPr>
          </a:lstStyle>
          <a:p>
            <a:pPr>
              <a:defRPr/>
            </a:pPr>
            <a:fld id="{3E601EDE-51F0-4044-A450-9798C3243330}" type="slidenum">
              <a:rPr lang="nl-NL"/>
              <a:pPr>
                <a:defRPr/>
              </a:pPr>
              <a:t>‹nr.›</a:t>
            </a:fld>
            <a:endParaRPr lang="nl-NL"/>
          </a:p>
        </p:txBody>
      </p:sp>
    </p:spTree>
    <p:extLst>
      <p:ext uri="{BB962C8B-B14F-4D97-AF65-F5344CB8AC3E}">
        <p14:creationId xmlns:p14="http://schemas.microsoft.com/office/powerpoint/2010/main" val="3313289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4" name="Rechthoe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Rechthoe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hthoe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3" name="Tijdelijke aanduiding voor tekst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smtClean="0"/>
              <a:t>Klik om de tekststijl van het model te bewerken</a:t>
            </a:r>
          </a:p>
        </p:txBody>
      </p:sp>
      <p:sp>
        <p:nvSpPr>
          <p:cNvPr id="2" name="Titel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nl-NL" smtClean="0"/>
              <a:t>Titelstijl van model bewerken</a:t>
            </a:r>
            <a:endParaRPr lang="en-US"/>
          </a:p>
        </p:txBody>
      </p:sp>
      <p:sp>
        <p:nvSpPr>
          <p:cNvPr id="7" name="Tijdelijke aanduiding voor datum 11"/>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8" name="Tijdelijke aanduiding voor dianumm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8471491-1983-41B5-AD90-A9B6B95E48C2}" type="slidenum">
              <a:rPr lang="nl-NL"/>
              <a:pPr>
                <a:defRPr/>
              </a:pPr>
              <a:t>‹nr.›</a:t>
            </a:fld>
            <a:endParaRPr lang="nl-NL"/>
          </a:p>
        </p:txBody>
      </p:sp>
      <p:sp>
        <p:nvSpPr>
          <p:cNvPr id="9" name="Tijdelijke aanduiding voor voettekst 13"/>
          <p:cNvSpPr>
            <a:spLocks noGrp="1"/>
          </p:cNvSpPr>
          <p:nvPr>
            <p:ph type="ftr" sz="quarter" idx="12"/>
          </p:nvPr>
        </p:nvSpPr>
        <p:spPr/>
        <p:txBody>
          <a:bodyPr/>
          <a:lstStyle>
            <a:lvl1pPr>
              <a:defRPr/>
            </a:lvl1pPr>
          </a:lstStyle>
          <a:p>
            <a:pPr>
              <a:defRPr/>
            </a:pPr>
            <a:r>
              <a:rPr lang="nl-NL">
                <a:solidFill>
                  <a:srgbClr val="323232"/>
                </a:solidFill>
              </a:rPr>
              <a:t>Informatiebijeenkomst Rug-netwerk 2 april 2014</a:t>
            </a:r>
          </a:p>
        </p:txBody>
      </p:sp>
    </p:spTree>
    <p:extLst>
      <p:ext uri="{BB962C8B-B14F-4D97-AF65-F5344CB8AC3E}">
        <p14:creationId xmlns:p14="http://schemas.microsoft.com/office/powerpoint/2010/main" val="88070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en-US"/>
          </a:p>
        </p:txBody>
      </p:sp>
      <p:sp>
        <p:nvSpPr>
          <p:cNvPr id="9" name="Tijdelijke aanduiding voor inhoud 8"/>
          <p:cNvSpPr>
            <a:spLocks noGrp="1"/>
          </p:cNvSpPr>
          <p:nvPr>
            <p:ph sz="quarter" idx="1"/>
          </p:nvPr>
        </p:nvSpPr>
        <p:spPr>
          <a:xfrm>
            <a:off x="609600" y="1589567"/>
            <a:ext cx="3886200" cy="45720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Tijdelijke aanduiding voor inhoud 10"/>
          <p:cNvSpPr>
            <a:spLocks noGrp="1"/>
          </p:cNvSpPr>
          <p:nvPr>
            <p:ph sz="quarter" idx="2"/>
          </p:nvPr>
        </p:nvSpPr>
        <p:spPr>
          <a:xfrm>
            <a:off x="4844901" y="1589567"/>
            <a:ext cx="3886200" cy="45720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7"/>
          <p:cNvSpPr>
            <a:spLocks noGrp="1"/>
          </p:cNvSpPr>
          <p:nvPr>
            <p:ph type="dt" sz="half" idx="10"/>
          </p:nvPr>
        </p:nvSpPr>
        <p:spPr/>
        <p:txBody>
          <a:bodyPr rtlCol="0"/>
          <a:lstStyle>
            <a:lvl1pPr>
              <a:defRPr/>
            </a:lvl1pPr>
          </a:lstStyle>
          <a:p>
            <a:pPr>
              <a:defRPr/>
            </a:pPr>
            <a:r>
              <a:rPr lang="nl-NL">
                <a:solidFill>
                  <a:srgbClr val="323232"/>
                </a:solidFill>
              </a:rPr>
              <a:t>Informatiebijeenkomst Rug-netwerk 2 april 2014</a:t>
            </a:r>
          </a:p>
        </p:txBody>
      </p:sp>
      <p:sp>
        <p:nvSpPr>
          <p:cNvPr id="6" name="Tijdelijke aanduiding voor dianummer 9"/>
          <p:cNvSpPr>
            <a:spLocks noGrp="1"/>
          </p:cNvSpPr>
          <p:nvPr>
            <p:ph type="sldNum" sz="quarter" idx="11"/>
          </p:nvPr>
        </p:nvSpPr>
        <p:spPr/>
        <p:txBody>
          <a:bodyPr rtlCol="0"/>
          <a:lstStyle>
            <a:lvl1pPr>
              <a:defRPr/>
            </a:lvl1pPr>
          </a:lstStyle>
          <a:p>
            <a:pPr>
              <a:defRPr/>
            </a:pPr>
            <a:fld id="{3A174642-4FC3-4C3B-B5D1-63749454F92E}" type="slidenum">
              <a:rPr lang="nl-NL"/>
              <a:pPr>
                <a:defRPr/>
              </a:pPr>
              <a:t>‹nr.›</a:t>
            </a:fld>
            <a:endParaRPr lang="nl-NL"/>
          </a:p>
        </p:txBody>
      </p:sp>
      <p:sp>
        <p:nvSpPr>
          <p:cNvPr id="7" name="Tijdelijke aanduiding voor voettekst 11"/>
          <p:cNvSpPr>
            <a:spLocks noGrp="1"/>
          </p:cNvSpPr>
          <p:nvPr>
            <p:ph type="ftr" sz="quarter" idx="12"/>
          </p:nvPr>
        </p:nvSpPr>
        <p:spPr/>
        <p:txBody>
          <a:bodyPr/>
          <a:lstStyle>
            <a:lvl1pPr>
              <a:defRPr/>
            </a:lvl1pPr>
          </a:lstStyle>
          <a:p>
            <a:pPr>
              <a:defRPr/>
            </a:pPr>
            <a:r>
              <a:rPr lang="nl-NL">
                <a:solidFill>
                  <a:srgbClr val="323232"/>
                </a:solidFill>
              </a:rPr>
              <a:t>Informatiebijeenkomst Rug-netwerk 2 april 2014</a:t>
            </a:r>
          </a:p>
        </p:txBody>
      </p:sp>
    </p:spTree>
    <p:extLst>
      <p:ext uri="{BB962C8B-B14F-4D97-AF65-F5344CB8AC3E}">
        <p14:creationId xmlns:p14="http://schemas.microsoft.com/office/powerpoint/2010/main" val="1480531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33400" y="273050"/>
            <a:ext cx="8153400" cy="869950"/>
          </a:xfrm>
        </p:spPr>
        <p:txBody>
          <a:bodyPr/>
          <a:lstStyle>
            <a:lvl1pPr>
              <a:defRPr/>
            </a:lvl1pPr>
          </a:lstStyle>
          <a:p>
            <a:r>
              <a:rPr lang="nl-NL" smtClean="0"/>
              <a:t>Titelstijl van model bewerken</a:t>
            </a:r>
            <a:endParaRPr lang="en-US"/>
          </a:p>
        </p:txBody>
      </p:sp>
      <p:sp>
        <p:nvSpPr>
          <p:cNvPr id="11" name="Tijdelijke aanduiding voor inhoud 10"/>
          <p:cNvSpPr>
            <a:spLocks noGrp="1"/>
          </p:cNvSpPr>
          <p:nvPr>
            <p:ph sz="quarter" idx="2"/>
          </p:nvPr>
        </p:nvSpPr>
        <p:spPr>
          <a:xfrm>
            <a:off x="609600" y="2438400"/>
            <a:ext cx="3886200" cy="35814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3" name="Tijdelijke aanduiding voor inhoud 12"/>
          <p:cNvSpPr>
            <a:spLocks noGrp="1"/>
          </p:cNvSpPr>
          <p:nvPr>
            <p:ph sz="quarter" idx="4"/>
          </p:nvPr>
        </p:nvSpPr>
        <p:spPr>
          <a:xfrm>
            <a:off x="4800600" y="2438400"/>
            <a:ext cx="3886200" cy="35814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6" name="Tijdelijke aanduiding voor teks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nl-NL" smtClean="0"/>
              <a:t>Klik om de tekststijl van het model te bewerken</a:t>
            </a:r>
          </a:p>
        </p:txBody>
      </p:sp>
      <p:sp>
        <p:nvSpPr>
          <p:cNvPr id="15" name="Tijdelijke aanduiding voor teks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nl-NL" smtClean="0"/>
              <a:t>Klik om de tekststijl van het model te bewerken</a:t>
            </a:r>
          </a:p>
        </p:txBody>
      </p:sp>
      <p:sp>
        <p:nvSpPr>
          <p:cNvPr id="7" name="Tijdelijke aanduiding voor datum 9"/>
          <p:cNvSpPr>
            <a:spLocks noGrp="1"/>
          </p:cNvSpPr>
          <p:nvPr>
            <p:ph type="dt" sz="half" idx="10"/>
          </p:nvPr>
        </p:nvSpPr>
        <p:spPr/>
        <p:txBody>
          <a:bodyPr rtlCol="0"/>
          <a:lstStyle>
            <a:lvl1pPr>
              <a:defRPr/>
            </a:lvl1pPr>
          </a:lstStyle>
          <a:p>
            <a:pPr>
              <a:defRPr/>
            </a:pPr>
            <a:r>
              <a:rPr lang="nl-NL">
                <a:solidFill>
                  <a:srgbClr val="323232"/>
                </a:solidFill>
              </a:rPr>
              <a:t>Informatiebijeenkomst Rug-netwerk 2 april 2014</a:t>
            </a:r>
          </a:p>
        </p:txBody>
      </p:sp>
      <p:sp>
        <p:nvSpPr>
          <p:cNvPr id="8" name="Tijdelijke aanduiding voor dianummer 11"/>
          <p:cNvSpPr>
            <a:spLocks noGrp="1"/>
          </p:cNvSpPr>
          <p:nvPr>
            <p:ph type="sldNum" sz="quarter" idx="11"/>
          </p:nvPr>
        </p:nvSpPr>
        <p:spPr/>
        <p:txBody>
          <a:bodyPr rtlCol="0"/>
          <a:lstStyle>
            <a:lvl1pPr>
              <a:defRPr/>
            </a:lvl1pPr>
          </a:lstStyle>
          <a:p>
            <a:pPr>
              <a:defRPr/>
            </a:pPr>
            <a:fld id="{A79C0A30-0B07-4739-B208-2A79E2EBC96B}" type="slidenum">
              <a:rPr lang="nl-NL"/>
              <a:pPr>
                <a:defRPr/>
              </a:pPr>
              <a:t>‹nr.›</a:t>
            </a:fld>
            <a:endParaRPr lang="nl-NL"/>
          </a:p>
        </p:txBody>
      </p:sp>
      <p:sp>
        <p:nvSpPr>
          <p:cNvPr id="9" name="Tijdelijke aanduiding voor voettekst 13"/>
          <p:cNvSpPr>
            <a:spLocks noGrp="1"/>
          </p:cNvSpPr>
          <p:nvPr>
            <p:ph type="ftr" sz="quarter" idx="12"/>
          </p:nvPr>
        </p:nvSpPr>
        <p:spPr/>
        <p:txBody>
          <a:bodyPr/>
          <a:lstStyle>
            <a:lvl1pPr>
              <a:defRPr/>
            </a:lvl1pPr>
          </a:lstStyle>
          <a:p>
            <a:pPr>
              <a:defRPr/>
            </a:pPr>
            <a:r>
              <a:rPr lang="nl-NL">
                <a:solidFill>
                  <a:srgbClr val="323232"/>
                </a:solidFill>
              </a:rPr>
              <a:t>Informatiebijeenkomst Rug-netwerk 2 april 2014</a:t>
            </a:r>
          </a:p>
        </p:txBody>
      </p:sp>
    </p:spTree>
    <p:extLst>
      <p:ext uri="{BB962C8B-B14F-4D97-AF65-F5344CB8AC3E}">
        <p14:creationId xmlns:p14="http://schemas.microsoft.com/office/powerpoint/2010/main" val="604710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en-US"/>
          </a:p>
        </p:txBody>
      </p:sp>
      <p:sp>
        <p:nvSpPr>
          <p:cNvPr id="3" name="Tijdelijke aanduiding voor datum 13"/>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4" name="Tijdelijke aanduiding voor voettekst 2"/>
          <p:cNvSpPr>
            <a:spLocks noGrp="1"/>
          </p:cNvSpPr>
          <p:nvPr>
            <p:ph type="ftr" sz="quarter" idx="11"/>
          </p:nvPr>
        </p:nvSpPr>
        <p:spPr/>
        <p:txBody>
          <a:bodyPr/>
          <a:lstStyle>
            <a:lvl1pPr>
              <a:defRPr/>
            </a:lvl1pPr>
          </a:lstStyle>
          <a:p>
            <a:pPr>
              <a:defRPr/>
            </a:pPr>
            <a:r>
              <a:rPr lang="nl-NL">
                <a:solidFill>
                  <a:srgbClr val="323232"/>
                </a:solidFill>
              </a:rPr>
              <a:t>Informatiebijeenkomst Rug-netwerk 2 april 2014</a:t>
            </a:r>
          </a:p>
        </p:txBody>
      </p:sp>
      <p:sp>
        <p:nvSpPr>
          <p:cNvPr id="5" name="Tijdelijke aanduiding voor dianummer 22"/>
          <p:cNvSpPr>
            <a:spLocks noGrp="1"/>
          </p:cNvSpPr>
          <p:nvPr>
            <p:ph type="sldNum" sz="quarter" idx="12"/>
          </p:nvPr>
        </p:nvSpPr>
        <p:spPr/>
        <p:txBody>
          <a:bodyPr/>
          <a:lstStyle>
            <a:lvl1pPr>
              <a:defRPr/>
            </a:lvl1pPr>
          </a:lstStyle>
          <a:p>
            <a:pPr>
              <a:defRPr/>
            </a:pPr>
            <a:fld id="{D6359735-8B4E-4B23-9626-71DC753050EC}" type="slidenum">
              <a:rPr lang="nl-NL"/>
              <a:pPr>
                <a:defRPr/>
              </a:pPr>
              <a:t>‹nr.›</a:t>
            </a:fld>
            <a:endParaRPr lang="nl-NL"/>
          </a:p>
        </p:txBody>
      </p:sp>
    </p:spTree>
    <p:extLst>
      <p:ext uri="{BB962C8B-B14F-4D97-AF65-F5344CB8AC3E}">
        <p14:creationId xmlns:p14="http://schemas.microsoft.com/office/powerpoint/2010/main" val="3135526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835696" y="260648"/>
            <a:ext cx="6851104" cy="850106"/>
          </a:xfrm>
        </p:spPr>
        <p:txBody>
          <a:bodyPr>
            <a:normAutofit/>
          </a:bodyPr>
          <a:lstStyle>
            <a:lvl1pPr algn="l">
              <a:defRPr sz="4400" b="1" baseline="0">
                <a:solidFill>
                  <a:schemeClr val="bg1"/>
                </a:solidFill>
                <a:latin typeface="Bell Gothic Std Light" pitchFamily="34" charset="0"/>
                <a:ea typeface="Verdana" pitchFamily="34" charset="0"/>
                <a:cs typeface="Verdana" pitchFamily="34" charset="0"/>
              </a:defRPr>
            </a:lvl1pPr>
          </a:lstStyle>
          <a:p>
            <a:r>
              <a:rPr lang="nl-NL" dirty="0" err="1" smtClean="0"/>
              <a:t>Koptitel</a:t>
            </a:r>
            <a:r>
              <a:rPr lang="nl-NL" dirty="0" smtClean="0"/>
              <a:t> invoegen</a:t>
            </a:r>
            <a:endParaRPr lang="nl-NL" dirty="0"/>
          </a:p>
        </p:txBody>
      </p:sp>
      <p:sp>
        <p:nvSpPr>
          <p:cNvPr id="3" name="Tijdelijke aanduiding voor inhoud 2"/>
          <p:cNvSpPr>
            <a:spLocks noGrp="1"/>
          </p:cNvSpPr>
          <p:nvPr>
            <p:ph idx="1" hasCustomPrompt="1"/>
          </p:nvPr>
        </p:nvSpPr>
        <p:spPr>
          <a:xfrm>
            <a:off x="457200" y="1772816"/>
            <a:ext cx="8229600" cy="4349080"/>
          </a:xfrm>
        </p:spPr>
        <p:txBody>
          <a:bodyPr>
            <a:normAutofit/>
          </a:bodyPr>
          <a:lstStyle>
            <a:lvl1pPr>
              <a:defRPr sz="28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2901861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3" name="Tijdelijke aanduiding voor voettekst 2"/>
          <p:cNvSpPr>
            <a:spLocks noGrp="1"/>
          </p:cNvSpPr>
          <p:nvPr>
            <p:ph type="ftr" sz="quarter" idx="11"/>
          </p:nvPr>
        </p:nvSpPr>
        <p:spPr/>
        <p:txBody>
          <a:bodyPr/>
          <a:lstStyle>
            <a:lvl1pPr>
              <a:defRPr/>
            </a:lvl1pPr>
          </a:lstStyle>
          <a:p>
            <a:pPr>
              <a:defRPr/>
            </a:pPr>
            <a:r>
              <a:rPr lang="nl-NL">
                <a:solidFill>
                  <a:srgbClr val="323232"/>
                </a:solidFill>
              </a:rPr>
              <a:t>Informatiebijeenkomst Rug-netwerk 2 april 2014</a:t>
            </a:r>
          </a:p>
        </p:txBody>
      </p:sp>
      <p:sp>
        <p:nvSpPr>
          <p:cNvPr id="4" name="Tijdelijke aanduiding voor dianumm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1E63FF69-C16B-4DAF-BE11-6CFF1EB6B587}" type="slidenum">
              <a:rPr lang="nl-NL">
                <a:solidFill>
                  <a:srgbClr val="323232"/>
                </a:solidFill>
              </a:rPr>
              <a:pPr>
                <a:defRPr/>
              </a:pPr>
              <a:t>‹nr.›</a:t>
            </a:fld>
            <a:endParaRPr lang="nl-NL">
              <a:solidFill>
                <a:srgbClr val="323232"/>
              </a:solidFill>
            </a:endParaRPr>
          </a:p>
        </p:txBody>
      </p:sp>
    </p:spTree>
    <p:extLst>
      <p:ext uri="{BB962C8B-B14F-4D97-AF65-F5344CB8AC3E}">
        <p14:creationId xmlns:p14="http://schemas.microsoft.com/office/powerpoint/2010/main" val="661509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8077200" cy="869950"/>
          </a:xfrm>
        </p:spPr>
        <p:txBody>
          <a:bodyPr/>
          <a:lstStyle>
            <a:lvl1pPr algn="l">
              <a:buNone/>
              <a:defRPr sz="4400" b="0"/>
            </a:lvl1pPr>
          </a:lstStyle>
          <a:p>
            <a:r>
              <a:rPr lang="nl-NL" smtClean="0"/>
              <a:t>Titelstijl van model bewerken</a:t>
            </a:r>
            <a:endParaRPr lang="en-US"/>
          </a:p>
        </p:txBody>
      </p:sp>
      <p:sp>
        <p:nvSpPr>
          <p:cNvPr id="3" name="Tijdelijke aanduiding voor teks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nl-NL" smtClean="0"/>
              <a:t>Klik om de tekststijl van het model te bewerken</a:t>
            </a:r>
          </a:p>
        </p:txBody>
      </p:sp>
      <p:sp>
        <p:nvSpPr>
          <p:cNvPr id="9" name="Tijdelijke aanduiding voor inhoud 8"/>
          <p:cNvSpPr>
            <a:spLocks noGrp="1"/>
          </p:cNvSpPr>
          <p:nvPr>
            <p:ph sz="quarter" idx="1"/>
          </p:nvPr>
        </p:nvSpPr>
        <p:spPr>
          <a:xfrm>
            <a:off x="2362200" y="1752600"/>
            <a:ext cx="6400800" cy="44196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13"/>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6" name="Tijdelijke aanduiding voor voettekst 2"/>
          <p:cNvSpPr>
            <a:spLocks noGrp="1"/>
          </p:cNvSpPr>
          <p:nvPr>
            <p:ph type="ftr" sz="quarter" idx="11"/>
          </p:nvPr>
        </p:nvSpPr>
        <p:spPr/>
        <p:txBody>
          <a:bodyPr/>
          <a:lstStyle>
            <a:lvl1pPr>
              <a:defRPr/>
            </a:lvl1pPr>
          </a:lstStyle>
          <a:p>
            <a:pPr>
              <a:defRPr/>
            </a:pPr>
            <a:r>
              <a:rPr lang="nl-NL">
                <a:solidFill>
                  <a:srgbClr val="323232"/>
                </a:solidFill>
              </a:rPr>
              <a:t>Informatiebijeenkomst Rug-netwerk 2 april 2014</a:t>
            </a:r>
          </a:p>
        </p:txBody>
      </p:sp>
      <p:sp>
        <p:nvSpPr>
          <p:cNvPr id="7" name="Tijdelijke aanduiding voor dianummer 22"/>
          <p:cNvSpPr>
            <a:spLocks noGrp="1"/>
          </p:cNvSpPr>
          <p:nvPr>
            <p:ph type="sldNum" sz="quarter" idx="12"/>
          </p:nvPr>
        </p:nvSpPr>
        <p:spPr/>
        <p:txBody>
          <a:bodyPr/>
          <a:lstStyle>
            <a:lvl1pPr>
              <a:defRPr/>
            </a:lvl1pPr>
          </a:lstStyle>
          <a:p>
            <a:pPr>
              <a:defRPr/>
            </a:pPr>
            <a:fld id="{FA962268-2951-4FF2-B0BE-99979B2475FD}" type="slidenum">
              <a:rPr lang="nl-NL"/>
              <a:pPr>
                <a:defRPr/>
              </a:pPr>
              <a:t>‹nr.›</a:t>
            </a:fld>
            <a:endParaRPr lang="nl-NL"/>
          </a:p>
        </p:txBody>
      </p:sp>
    </p:spTree>
    <p:extLst>
      <p:ext uri="{BB962C8B-B14F-4D97-AF65-F5344CB8AC3E}">
        <p14:creationId xmlns:p14="http://schemas.microsoft.com/office/powerpoint/2010/main" val="2573432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Rechthoek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hthoek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7" name="Rechthoek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Rechthoek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4" name="Tijdelijke aanduiding voor teks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nl-NL" smtClean="0"/>
              <a:t>Klik om de tekststijl van het model te bewerken</a:t>
            </a:r>
          </a:p>
        </p:txBody>
      </p:sp>
      <p:sp>
        <p:nvSpPr>
          <p:cNvPr id="2" name="Titel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nl-NL" smtClean="0"/>
              <a:t>Titelstijl van model bewerken</a:t>
            </a:r>
            <a:endParaRPr lang="en-US"/>
          </a:p>
        </p:txBody>
      </p:sp>
      <p:sp>
        <p:nvSpPr>
          <p:cNvPr id="3" name="Tijdelijke aanduiding voor afbeelding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nl-NL" noProof="0" smtClean="0"/>
              <a:t>Klik op het pictogram als u een afbeelding wilt toevoegen</a:t>
            </a:r>
            <a:endParaRPr lang="en-US" noProof="0" dirty="0"/>
          </a:p>
        </p:txBody>
      </p:sp>
      <p:sp>
        <p:nvSpPr>
          <p:cNvPr id="9" name="Tijdelijke aanduiding voor datum 11"/>
          <p:cNvSpPr>
            <a:spLocks noGrp="1"/>
          </p:cNvSpPr>
          <p:nvPr>
            <p:ph type="dt" sz="half" idx="10"/>
          </p:nvPr>
        </p:nvSpPr>
        <p:spPr>
          <a:xfrm>
            <a:off x="6248400" y="6248400"/>
            <a:ext cx="2667000" cy="365125"/>
          </a:xfrm>
        </p:spPr>
        <p:txBody>
          <a:bodyPr rtlCol="0"/>
          <a:lstStyle>
            <a:lvl1pPr>
              <a:defRPr/>
            </a:lvl1pPr>
          </a:lstStyle>
          <a:p>
            <a:pPr>
              <a:defRPr/>
            </a:pPr>
            <a:r>
              <a:rPr lang="nl-NL">
                <a:solidFill>
                  <a:srgbClr val="323232"/>
                </a:solidFill>
              </a:rPr>
              <a:t>Informatiebijeenkomst Rug-netwerk 2 april 2014</a:t>
            </a:r>
          </a:p>
        </p:txBody>
      </p:sp>
      <p:sp>
        <p:nvSpPr>
          <p:cNvPr id="10" name="Tijdelijke aanduiding voor dianummer 12"/>
          <p:cNvSpPr>
            <a:spLocks noGrp="1"/>
          </p:cNvSpPr>
          <p:nvPr>
            <p:ph type="sldNum" sz="quarter" idx="11"/>
          </p:nvPr>
        </p:nvSpPr>
        <p:spPr>
          <a:xfrm>
            <a:off x="0" y="4667250"/>
            <a:ext cx="1447800" cy="663575"/>
          </a:xfrm>
        </p:spPr>
        <p:txBody>
          <a:bodyPr rtlCol="0"/>
          <a:lstStyle>
            <a:lvl1pPr>
              <a:defRPr sz="2800"/>
            </a:lvl1pPr>
          </a:lstStyle>
          <a:p>
            <a:pPr>
              <a:defRPr/>
            </a:pPr>
            <a:fld id="{369B36B4-3FEA-457E-BDA2-13B2B8F9832E}" type="slidenum">
              <a:rPr lang="nl-NL"/>
              <a:pPr>
                <a:defRPr/>
              </a:pPr>
              <a:t>‹nr.›</a:t>
            </a:fld>
            <a:endParaRPr lang="nl-NL"/>
          </a:p>
        </p:txBody>
      </p:sp>
      <p:sp>
        <p:nvSpPr>
          <p:cNvPr id="11" name="Tijdelijke aanduiding voor voettekst 13"/>
          <p:cNvSpPr>
            <a:spLocks noGrp="1"/>
          </p:cNvSpPr>
          <p:nvPr>
            <p:ph type="ftr" sz="quarter" idx="12"/>
          </p:nvPr>
        </p:nvSpPr>
        <p:spPr>
          <a:xfrm>
            <a:off x="1600200" y="6248400"/>
            <a:ext cx="4572000" cy="365125"/>
          </a:xfrm>
        </p:spPr>
        <p:txBody>
          <a:bodyPr/>
          <a:lstStyle>
            <a:lvl1pPr>
              <a:defRPr/>
            </a:lvl1pPr>
          </a:lstStyle>
          <a:p>
            <a:pPr>
              <a:defRPr/>
            </a:pPr>
            <a:r>
              <a:rPr lang="nl-NL">
                <a:solidFill>
                  <a:srgbClr val="323232"/>
                </a:solidFill>
              </a:rPr>
              <a:t>Informatiebijeenkomst Rug-netwerk 2 april 2014</a:t>
            </a:r>
          </a:p>
        </p:txBody>
      </p:sp>
    </p:spTree>
    <p:extLst>
      <p:ext uri="{BB962C8B-B14F-4D97-AF65-F5344CB8AC3E}">
        <p14:creationId xmlns:p14="http://schemas.microsoft.com/office/powerpoint/2010/main" val="2370142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13"/>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5" name="Tijdelijke aanduiding voor voettekst 2"/>
          <p:cNvSpPr>
            <a:spLocks noGrp="1"/>
          </p:cNvSpPr>
          <p:nvPr>
            <p:ph type="ftr" sz="quarter" idx="11"/>
          </p:nvPr>
        </p:nvSpPr>
        <p:spPr/>
        <p:txBody>
          <a:bodyPr/>
          <a:lstStyle>
            <a:lvl1pPr>
              <a:defRPr/>
            </a:lvl1pPr>
          </a:lstStyle>
          <a:p>
            <a:pPr>
              <a:defRPr/>
            </a:pPr>
            <a:r>
              <a:rPr lang="nl-NL">
                <a:solidFill>
                  <a:srgbClr val="323232"/>
                </a:solidFill>
              </a:rPr>
              <a:t>Informatiebijeenkomst Rug-netwerk 2 april 2014</a:t>
            </a:r>
          </a:p>
        </p:txBody>
      </p:sp>
      <p:sp>
        <p:nvSpPr>
          <p:cNvPr id="6" name="Tijdelijke aanduiding voor dianummer 22"/>
          <p:cNvSpPr>
            <a:spLocks noGrp="1"/>
          </p:cNvSpPr>
          <p:nvPr>
            <p:ph type="sldNum" sz="quarter" idx="12"/>
          </p:nvPr>
        </p:nvSpPr>
        <p:spPr/>
        <p:txBody>
          <a:bodyPr/>
          <a:lstStyle>
            <a:lvl1pPr>
              <a:defRPr/>
            </a:lvl1pPr>
          </a:lstStyle>
          <a:p>
            <a:pPr>
              <a:defRPr/>
            </a:pPr>
            <a:fld id="{81A7DE33-B028-44A4-A254-05782A3D5261}" type="slidenum">
              <a:rPr lang="nl-NL"/>
              <a:pPr>
                <a:defRPr/>
              </a:pPr>
              <a:t>‹nr.›</a:t>
            </a:fld>
            <a:endParaRPr lang="nl-NL"/>
          </a:p>
        </p:txBody>
      </p:sp>
    </p:spTree>
    <p:extLst>
      <p:ext uri="{BB962C8B-B14F-4D97-AF65-F5344CB8AC3E}">
        <p14:creationId xmlns:p14="http://schemas.microsoft.com/office/powerpoint/2010/main" val="746198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4" name="Rechthoek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Rechthoe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hthoe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2" name="Verticale titel 1"/>
          <p:cNvSpPr>
            <a:spLocks noGrp="1"/>
          </p:cNvSpPr>
          <p:nvPr>
            <p:ph type="title" orient="vert"/>
          </p:nvPr>
        </p:nvSpPr>
        <p:spPr>
          <a:xfrm>
            <a:off x="6553200" y="609600"/>
            <a:ext cx="2057400" cy="5516563"/>
          </a:xfrm>
        </p:spPr>
        <p:txBody>
          <a:bodyPr vert="eaVert"/>
          <a:lstStyle/>
          <a:p>
            <a:r>
              <a:rPr lang="nl-NL" smtClean="0"/>
              <a:t>Titelstijl van model bewerken</a:t>
            </a:r>
            <a:endParaRPr lang="en-US"/>
          </a:p>
        </p:txBody>
      </p:sp>
      <p:sp>
        <p:nvSpPr>
          <p:cNvPr id="3" name="Tijdelijke aanduiding voor verticale tekst 2"/>
          <p:cNvSpPr>
            <a:spLocks noGrp="1"/>
          </p:cNvSpPr>
          <p:nvPr>
            <p:ph type="body" orient="vert" idx="1"/>
          </p:nvPr>
        </p:nvSpPr>
        <p:spPr>
          <a:xfrm>
            <a:off x="457200" y="609600"/>
            <a:ext cx="5562600" cy="5516564"/>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a:xfrm>
            <a:off x="6553200" y="6248400"/>
            <a:ext cx="2209800" cy="365125"/>
          </a:xfrm>
        </p:spPr>
        <p:txBody>
          <a:bodyPr/>
          <a:lstStyle>
            <a:lvl1pPr>
              <a:defRPr/>
            </a:lvl1pPr>
          </a:lstStyle>
          <a:p>
            <a:pPr>
              <a:defRPr/>
            </a:pPr>
            <a:r>
              <a:rPr lang="nl-NL">
                <a:solidFill>
                  <a:srgbClr val="323232"/>
                </a:solidFill>
              </a:rPr>
              <a:t>Informatiebijeenkomst Rug-netwerk 2 april 2014</a:t>
            </a:r>
          </a:p>
        </p:txBody>
      </p:sp>
      <p:sp>
        <p:nvSpPr>
          <p:cNvPr id="8" name="Tijdelijke aanduiding voor voettekst 4"/>
          <p:cNvSpPr>
            <a:spLocks noGrp="1"/>
          </p:cNvSpPr>
          <p:nvPr>
            <p:ph type="ftr" sz="quarter" idx="11"/>
          </p:nvPr>
        </p:nvSpPr>
        <p:spPr>
          <a:xfrm>
            <a:off x="457200" y="6248400"/>
            <a:ext cx="5573713" cy="365125"/>
          </a:xfrm>
        </p:spPr>
        <p:txBody>
          <a:bodyPr/>
          <a:lstStyle>
            <a:lvl1pPr>
              <a:defRPr/>
            </a:lvl1pPr>
          </a:lstStyle>
          <a:p>
            <a:pPr>
              <a:defRPr/>
            </a:pPr>
            <a:r>
              <a:rPr lang="nl-NL">
                <a:solidFill>
                  <a:srgbClr val="323232"/>
                </a:solidFill>
              </a:rPr>
              <a:t>Informatiebijeenkomst Rug-netwerk 2 april 2014</a:t>
            </a:r>
          </a:p>
        </p:txBody>
      </p:sp>
      <p:sp>
        <p:nvSpPr>
          <p:cNvPr id="9" name="Tijdelijke aanduiding voor dianummer 5"/>
          <p:cNvSpPr>
            <a:spLocks noGrp="1"/>
          </p:cNvSpPr>
          <p:nvPr>
            <p:ph type="sldNum" sz="quarter" idx="12"/>
          </p:nvPr>
        </p:nvSpPr>
        <p:spPr>
          <a:xfrm rot="5400000">
            <a:off x="5989638" y="144462"/>
            <a:ext cx="533400" cy="244475"/>
          </a:xfrm>
        </p:spPr>
        <p:txBody>
          <a:bodyPr/>
          <a:lstStyle>
            <a:lvl1pPr>
              <a:defRPr/>
            </a:lvl1pPr>
          </a:lstStyle>
          <a:p>
            <a:pPr>
              <a:defRPr/>
            </a:pPr>
            <a:fld id="{9D3F1118-BAF0-474E-B0AD-A49602C2C892}" type="slidenum">
              <a:rPr lang="nl-NL"/>
              <a:pPr>
                <a:defRPr/>
              </a:pPr>
              <a:t>‹nr.›</a:t>
            </a:fld>
            <a:endParaRPr lang="nl-NL"/>
          </a:p>
        </p:txBody>
      </p:sp>
    </p:spTree>
    <p:extLst>
      <p:ext uri="{BB962C8B-B14F-4D97-AF65-F5344CB8AC3E}">
        <p14:creationId xmlns:p14="http://schemas.microsoft.com/office/powerpoint/2010/main" val="2987420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hthoek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Rechthoek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hthoek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Titel 7"/>
          <p:cNvSpPr>
            <a:spLocks noGrp="1"/>
          </p:cNvSpPr>
          <p:nvPr>
            <p:ph type="ctrTitle"/>
          </p:nvPr>
        </p:nvSpPr>
        <p:spPr>
          <a:xfrm>
            <a:off x="2362200" y="4038600"/>
            <a:ext cx="6477000" cy="1828800"/>
          </a:xfrm>
        </p:spPr>
        <p:txBody>
          <a:bodyPr anchor="b"/>
          <a:lstStyle>
            <a:lvl1pPr>
              <a:defRPr cap="all" baseline="0"/>
            </a:lvl1pPr>
          </a:lstStyle>
          <a:p>
            <a:r>
              <a:rPr lang="nl-NL" smtClean="0"/>
              <a:t>Titelstijl van model bewerken</a:t>
            </a:r>
            <a:endParaRPr lang="en-US"/>
          </a:p>
        </p:txBody>
      </p:sp>
      <p:sp>
        <p:nvSpPr>
          <p:cNvPr id="9" name="Subtitel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smtClean="0"/>
              <a:t>Klik om de titelstijl van het model te bewerken</a:t>
            </a:r>
            <a:endParaRPr lang="en-US"/>
          </a:p>
        </p:txBody>
      </p:sp>
      <p:sp>
        <p:nvSpPr>
          <p:cNvPr id="7" name="Tijdelijke aanduiding voor datum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nl-NL"/>
              <a:t>Informatiebijeenkomst Rug-netwerk 2 april 2014</a:t>
            </a:r>
          </a:p>
        </p:txBody>
      </p:sp>
      <p:sp>
        <p:nvSpPr>
          <p:cNvPr id="10" name="Tijdelijke aanduiding voor voettekst 16"/>
          <p:cNvSpPr>
            <a:spLocks noGrp="1"/>
          </p:cNvSpPr>
          <p:nvPr>
            <p:ph type="ftr" sz="quarter" idx="11"/>
          </p:nvPr>
        </p:nvSpPr>
        <p:spPr>
          <a:xfrm>
            <a:off x="2085975" y="236538"/>
            <a:ext cx="5867400" cy="365125"/>
          </a:xfrm>
        </p:spPr>
        <p:txBody>
          <a:bodyPr/>
          <a:lstStyle>
            <a:lvl1pPr>
              <a:defRPr/>
            </a:lvl1pPr>
          </a:lstStyle>
          <a:p>
            <a:pPr>
              <a:defRPr/>
            </a:pPr>
            <a:r>
              <a:rPr lang="nl-NL">
                <a:solidFill>
                  <a:srgbClr val="323232"/>
                </a:solidFill>
              </a:rPr>
              <a:t>Informatiebijeenkomst Rug-netwerk 2 april 2014</a:t>
            </a:r>
          </a:p>
        </p:txBody>
      </p:sp>
      <p:sp>
        <p:nvSpPr>
          <p:cNvPr id="11" name="Tijdelijke aanduiding voor dianumm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F4F11296-7A1A-4BF6-9AE1-5FDACAD4B982}" type="slidenum">
              <a:rPr lang="nl-NL">
                <a:solidFill>
                  <a:srgbClr val="323232"/>
                </a:solidFill>
              </a:rPr>
              <a:pPr>
                <a:defRPr/>
              </a:pPr>
              <a:t>‹nr.›</a:t>
            </a:fld>
            <a:endParaRPr lang="nl-NL">
              <a:solidFill>
                <a:srgbClr val="323232"/>
              </a:solidFill>
            </a:endParaRPr>
          </a:p>
        </p:txBody>
      </p:sp>
    </p:spTree>
    <p:extLst>
      <p:ext uri="{BB962C8B-B14F-4D97-AF65-F5344CB8AC3E}">
        <p14:creationId xmlns:p14="http://schemas.microsoft.com/office/powerpoint/2010/main" val="4269803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90600"/>
          </a:xfrm>
        </p:spPr>
        <p:txBody>
          <a:bodyPr/>
          <a:lstStyle/>
          <a:p>
            <a:r>
              <a:rPr lang="nl-NL" smtClean="0"/>
              <a:t>Titelstijl van model bewerken</a:t>
            </a:r>
            <a:endParaRPr lang="en-US"/>
          </a:p>
        </p:txBody>
      </p:sp>
      <p:sp>
        <p:nvSpPr>
          <p:cNvPr id="8" name="Tijdelijke aanduiding voor inhoud 7"/>
          <p:cNvSpPr>
            <a:spLocks noGrp="1"/>
          </p:cNvSpPr>
          <p:nvPr>
            <p:ph sz="quarter" idx="1"/>
          </p:nvPr>
        </p:nvSpPr>
        <p:spPr>
          <a:xfrm>
            <a:off x="612648" y="1600200"/>
            <a:ext cx="8153400" cy="44958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13"/>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5" name="Tijdelijke aanduiding voor voettekst 2"/>
          <p:cNvSpPr>
            <a:spLocks noGrp="1"/>
          </p:cNvSpPr>
          <p:nvPr>
            <p:ph type="ftr" sz="quarter" idx="11"/>
          </p:nvPr>
        </p:nvSpPr>
        <p:spPr/>
        <p:txBody>
          <a:bodyPr/>
          <a:lstStyle>
            <a:lvl1pPr>
              <a:defRPr/>
            </a:lvl1pPr>
          </a:lstStyle>
          <a:p>
            <a:pPr>
              <a:defRPr/>
            </a:pPr>
            <a:r>
              <a:rPr lang="nl-NL">
                <a:solidFill>
                  <a:srgbClr val="323232"/>
                </a:solidFill>
              </a:rPr>
              <a:t>Informatiebijeenkomst Rug-netwerk 2 april 2014</a:t>
            </a:r>
          </a:p>
        </p:txBody>
      </p:sp>
      <p:sp>
        <p:nvSpPr>
          <p:cNvPr id="6" name="Tijdelijke aanduiding voor dianummer 22"/>
          <p:cNvSpPr>
            <a:spLocks noGrp="1"/>
          </p:cNvSpPr>
          <p:nvPr>
            <p:ph type="sldNum" sz="quarter" idx="12"/>
          </p:nvPr>
        </p:nvSpPr>
        <p:spPr/>
        <p:txBody>
          <a:bodyPr/>
          <a:lstStyle>
            <a:lvl1pPr>
              <a:defRPr/>
            </a:lvl1pPr>
          </a:lstStyle>
          <a:p>
            <a:pPr>
              <a:defRPr/>
            </a:pPr>
            <a:fld id="{3E601EDE-51F0-4044-A450-9798C3243330}" type="slidenum">
              <a:rPr lang="nl-NL"/>
              <a:pPr>
                <a:defRPr/>
              </a:pPr>
              <a:t>‹nr.›</a:t>
            </a:fld>
            <a:endParaRPr lang="nl-NL"/>
          </a:p>
        </p:txBody>
      </p:sp>
    </p:spTree>
    <p:extLst>
      <p:ext uri="{BB962C8B-B14F-4D97-AF65-F5344CB8AC3E}">
        <p14:creationId xmlns:p14="http://schemas.microsoft.com/office/powerpoint/2010/main" val="4054087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4" name="Rechthoe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Rechthoe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hthoe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3" name="Tijdelijke aanduiding voor tekst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smtClean="0"/>
              <a:t>Klik om de tekststijl van het model te bewerken</a:t>
            </a:r>
          </a:p>
        </p:txBody>
      </p:sp>
      <p:sp>
        <p:nvSpPr>
          <p:cNvPr id="2" name="Titel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nl-NL" smtClean="0"/>
              <a:t>Titelstijl van model bewerken</a:t>
            </a:r>
            <a:endParaRPr lang="en-US"/>
          </a:p>
        </p:txBody>
      </p:sp>
      <p:sp>
        <p:nvSpPr>
          <p:cNvPr id="7" name="Tijdelijke aanduiding voor datum 11"/>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8" name="Tijdelijke aanduiding voor dianumm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8471491-1983-41B5-AD90-A9B6B95E48C2}" type="slidenum">
              <a:rPr lang="nl-NL"/>
              <a:pPr>
                <a:defRPr/>
              </a:pPr>
              <a:t>‹nr.›</a:t>
            </a:fld>
            <a:endParaRPr lang="nl-NL"/>
          </a:p>
        </p:txBody>
      </p:sp>
      <p:sp>
        <p:nvSpPr>
          <p:cNvPr id="9" name="Tijdelijke aanduiding voor voettekst 13"/>
          <p:cNvSpPr>
            <a:spLocks noGrp="1"/>
          </p:cNvSpPr>
          <p:nvPr>
            <p:ph type="ftr" sz="quarter" idx="12"/>
          </p:nvPr>
        </p:nvSpPr>
        <p:spPr/>
        <p:txBody>
          <a:bodyPr/>
          <a:lstStyle>
            <a:lvl1pPr>
              <a:defRPr/>
            </a:lvl1pPr>
          </a:lstStyle>
          <a:p>
            <a:pPr>
              <a:defRPr/>
            </a:pPr>
            <a:r>
              <a:rPr lang="nl-NL">
                <a:solidFill>
                  <a:srgbClr val="323232"/>
                </a:solidFill>
              </a:rPr>
              <a:t>Informatiebijeenkomst Rug-netwerk 2 april 2014</a:t>
            </a:r>
          </a:p>
        </p:txBody>
      </p:sp>
    </p:spTree>
    <p:extLst>
      <p:ext uri="{BB962C8B-B14F-4D97-AF65-F5344CB8AC3E}">
        <p14:creationId xmlns:p14="http://schemas.microsoft.com/office/powerpoint/2010/main" val="1850604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en-US"/>
          </a:p>
        </p:txBody>
      </p:sp>
      <p:sp>
        <p:nvSpPr>
          <p:cNvPr id="9" name="Tijdelijke aanduiding voor inhoud 8"/>
          <p:cNvSpPr>
            <a:spLocks noGrp="1"/>
          </p:cNvSpPr>
          <p:nvPr>
            <p:ph sz="quarter" idx="1"/>
          </p:nvPr>
        </p:nvSpPr>
        <p:spPr>
          <a:xfrm>
            <a:off x="609600" y="1589567"/>
            <a:ext cx="3886200" cy="45720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Tijdelijke aanduiding voor inhoud 10"/>
          <p:cNvSpPr>
            <a:spLocks noGrp="1"/>
          </p:cNvSpPr>
          <p:nvPr>
            <p:ph sz="quarter" idx="2"/>
          </p:nvPr>
        </p:nvSpPr>
        <p:spPr>
          <a:xfrm>
            <a:off x="4844901" y="1589567"/>
            <a:ext cx="3886200" cy="45720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7"/>
          <p:cNvSpPr>
            <a:spLocks noGrp="1"/>
          </p:cNvSpPr>
          <p:nvPr>
            <p:ph type="dt" sz="half" idx="10"/>
          </p:nvPr>
        </p:nvSpPr>
        <p:spPr/>
        <p:txBody>
          <a:bodyPr rtlCol="0"/>
          <a:lstStyle>
            <a:lvl1pPr>
              <a:defRPr/>
            </a:lvl1pPr>
          </a:lstStyle>
          <a:p>
            <a:pPr>
              <a:defRPr/>
            </a:pPr>
            <a:r>
              <a:rPr lang="nl-NL">
                <a:solidFill>
                  <a:srgbClr val="323232"/>
                </a:solidFill>
              </a:rPr>
              <a:t>Informatiebijeenkomst Rug-netwerk 2 april 2014</a:t>
            </a:r>
          </a:p>
        </p:txBody>
      </p:sp>
      <p:sp>
        <p:nvSpPr>
          <p:cNvPr id="6" name="Tijdelijke aanduiding voor dianummer 9"/>
          <p:cNvSpPr>
            <a:spLocks noGrp="1"/>
          </p:cNvSpPr>
          <p:nvPr>
            <p:ph type="sldNum" sz="quarter" idx="11"/>
          </p:nvPr>
        </p:nvSpPr>
        <p:spPr/>
        <p:txBody>
          <a:bodyPr rtlCol="0"/>
          <a:lstStyle>
            <a:lvl1pPr>
              <a:defRPr/>
            </a:lvl1pPr>
          </a:lstStyle>
          <a:p>
            <a:pPr>
              <a:defRPr/>
            </a:pPr>
            <a:fld id="{3A174642-4FC3-4C3B-B5D1-63749454F92E}" type="slidenum">
              <a:rPr lang="nl-NL"/>
              <a:pPr>
                <a:defRPr/>
              </a:pPr>
              <a:t>‹nr.›</a:t>
            </a:fld>
            <a:endParaRPr lang="nl-NL"/>
          </a:p>
        </p:txBody>
      </p:sp>
      <p:sp>
        <p:nvSpPr>
          <p:cNvPr id="7" name="Tijdelijke aanduiding voor voettekst 11"/>
          <p:cNvSpPr>
            <a:spLocks noGrp="1"/>
          </p:cNvSpPr>
          <p:nvPr>
            <p:ph type="ftr" sz="quarter" idx="12"/>
          </p:nvPr>
        </p:nvSpPr>
        <p:spPr/>
        <p:txBody>
          <a:bodyPr/>
          <a:lstStyle>
            <a:lvl1pPr>
              <a:defRPr/>
            </a:lvl1pPr>
          </a:lstStyle>
          <a:p>
            <a:pPr>
              <a:defRPr/>
            </a:pPr>
            <a:r>
              <a:rPr lang="nl-NL">
                <a:solidFill>
                  <a:srgbClr val="323232"/>
                </a:solidFill>
              </a:rPr>
              <a:t>Informatiebijeenkomst Rug-netwerk 2 april 2014</a:t>
            </a:r>
          </a:p>
        </p:txBody>
      </p:sp>
    </p:spTree>
    <p:extLst>
      <p:ext uri="{BB962C8B-B14F-4D97-AF65-F5344CB8AC3E}">
        <p14:creationId xmlns:p14="http://schemas.microsoft.com/office/powerpoint/2010/main" val="4216294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33400" y="273050"/>
            <a:ext cx="8153400" cy="869950"/>
          </a:xfrm>
        </p:spPr>
        <p:txBody>
          <a:bodyPr/>
          <a:lstStyle>
            <a:lvl1pPr>
              <a:defRPr/>
            </a:lvl1pPr>
          </a:lstStyle>
          <a:p>
            <a:r>
              <a:rPr lang="nl-NL" smtClean="0"/>
              <a:t>Titelstijl van model bewerken</a:t>
            </a:r>
            <a:endParaRPr lang="en-US"/>
          </a:p>
        </p:txBody>
      </p:sp>
      <p:sp>
        <p:nvSpPr>
          <p:cNvPr id="11" name="Tijdelijke aanduiding voor inhoud 10"/>
          <p:cNvSpPr>
            <a:spLocks noGrp="1"/>
          </p:cNvSpPr>
          <p:nvPr>
            <p:ph sz="quarter" idx="2"/>
          </p:nvPr>
        </p:nvSpPr>
        <p:spPr>
          <a:xfrm>
            <a:off x="609600" y="2438400"/>
            <a:ext cx="3886200" cy="35814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3" name="Tijdelijke aanduiding voor inhoud 12"/>
          <p:cNvSpPr>
            <a:spLocks noGrp="1"/>
          </p:cNvSpPr>
          <p:nvPr>
            <p:ph sz="quarter" idx="4"/>
          </p:nvPr>
        </p:nvSpPr>
        <p:spPr>
          <a:xfrm>
            <a:off x="4800600" y="2438400"/>
            <a:ext cx="3886200" cy="35814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6" name="Tijdelijke aanduiding voor teks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nl-NL" smtClean="0"/>
              <a:t>Klik om de tekststijl van het model te bewerken</a:t>
            </a:r>
          </a:p>
        </p:txBody>
      </p:sp>
      <p:sp>
        <p:nvSpPr>
          <p:cNvPr id="15" name="Tijdelijke aanduiding voor teks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nl-NL" smtClean="0"/>
              <a:t>Klik om de tekststijl van het model te bewerken</a:t>
            </a:r>
          </a:p>
        </p:txBody>
      </p:sp>
      <p:sp>
        <p:nvSpPr>
          <p:cNvPr id="7" name="Tijdelijke aanduiding voor datum 9"/>
          <p:cNvSpPr>
            <a:spLocks noGrp="1"/>
          </p:cNvSpPr>
          <p:nvPr>
            <p:ph type="dt" sz="half" idx="10"/>
          </p:nvPr>
        </p:nvSpPr>
        <p:spPr/>
        <p:txBody>
          <a:bodyPr rtlCol="0"/>
          <a:lstStyle>
            <a:lvl1pPr>
              <a:defRPr/>
            </a:lvl1pPr>
          </a:lstStyle>
          <a:p>
            <a:pPr>
              <a:defRPr/>
            </a:pPr>
            <a:r>
              <a:rPr lang="nl-NL">
                <a:solidFill>
                  <a:srgbClr val="323232"/>
                </a:solidFill>
              </a:rPr>
              <a:t>Informatiebijeenkomst Rug-netwerk 2 april 2014</a:t>
            </a:r>
          </a:p>
        </p:txBody>
      </p:sp>
      <p:sp>
        <p:nvSpPr>
          <p:cNvPr id="8" name="Tijdelijke aanduiding voor dianummer 11"/>
          <p:cNvSpPr>
            <a:spLocks noGrp="1"/>
          </p:cNvSpPr>
          <p:nvPr>
            <p:ph type="sldNum" sz="quarter" idx="11"/>
          </p:nvPr>
        </p:nvSpPr>
        <p:spPr/>
        <p:txBody>
          <a:bodyPr rtlCol="0"/>
          <a:lstStyle>
            <a:lvl1pPr>
              <a:defRPr/>
            </a:lvl1pPr>
          </a:lstStyle>
          <a:p>
            <a:pPr>
              <a:defRPr/>
            </a:pPr>
            <a:fld id="{A79C0A30-0B07-4739-B208-2A79E2EBC96B}" type="slidenum">
              <a:rPr lang="nl-NL"/>
              <a:pPr>
                <a:defRPr/>
              </a:pPr>
              <a:t>‹nr.›</a:t>
            </a:fld>
            <a:endParaRPr lang="nl-NL"/>
          </a:p>
        </p:txBody>
      </p:sp>
      <p:sp>
        <p:nvSpPr>
          <p:cNvPr id="9" name="Tijdelijke aanduiding voor voettekst 13"/>
          <p:cNvSpPr>
            <a:spLocks noGrp="1"/>
          </p:cNvSpPr>
          <p:nvPr>
            <p:ph type="ftr" sz="quarter" idx="12"/>
          </p:nvPr>
        </p:nvSpPr>
        <p:spPr/>
        <p:txBody>
          <a:bodyPr/>
          <a:lstStyle>
            <a:lvl1pPr>
              <a:defRPr/>
            </a:lvl1pPr>
          </a:lstStyle>
          <a:p>
            <a:pPr>
              <a:defRPr/>
            </a:pPr>
            <a:r>
              <a:rPr lang="nl-NL">
                <a:solidFill>
                  <a:srgbClr val="323232"/>
                </a:solidFill>
              </a:rPr>
              <a:t>Informatiebijeenkomst Rug-netwerk 2 april 2014</a:t>
            </a:r>
          </a:p>
        </p:txBody>
      </p:sp>
    </p:spTree>
    <p:extLst>
      <p:ext uri="{BB962C8B-B14F-4D97-AF65-F5344CB8AC3E}">
        <p14:creationId xmlns:p14="http://schemas.microsoft.com/office/powerpoint/2010/main" val="3986376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835696" y="260648"/>
            <a:ext cx="6851104" cy="850106"/>
          </a:xfrm>
        </p:spPr>
        <p:txBody>
          <a:bodyPr>
            <a:normAutofit/>
          </a:bodyPr>
          <a:lstStyle>
            <a:lvl1pPr algn="l">
              <a:defRPr sz="4400" b="1" baseline="0">
                <a:solidFill>
                  <a:schemeClr val="bg1"/>
                </a:solidFill>
                <a:latin typeface="Bell Gothic Std Light" pitchFamily="34" charset="0"/>
                <a:ea typeface="Verdana" pitchFamily="34" charset="0"/>
                <a:cs typeface="Verdana" pitchFamily="34" charset="0"/>
              </a:defRPr>
            </a:lvl1pPr>
          </a:lstStyle>
          <a:p>
            <a:r>
              <a:rPr lang="nl-NL" dirty="0" err="1" smtClean="0"/>
              <a:t>Koptitel</a:t>
            </a:r>
            <a:r>
              <a:rPr lang="nl-NL" dirty="0" smtClean="0"/>
              <a:t> invoegen</a:t>
            </a:r>
            <a:endParaRPr lang="nl-NL" dirty="0"/>
          </a:p>
        </p:txBody>
      </p:sp>
      <p:sp>
        <p:nvSpPr>
          <p:cNvPr id="3" name="Tijdelijke aanduiding voor inhoud 2"/>
          <p:cNvSpPr>
            <a:spLocks noGrp="1"/>
          </p:cNvSpPr>
          <p:nvPr>
            <p:ph idx="1" hasCustomPrompt="1"/>
          </p:nvPr>
        </p:nvSpPr>
        <p:spPr>
          <a:xfrm>
            <a:off x="457200" y="1772816"/>
            <a:ext cx="8229600" cy="4349080"/>
          </a:xfrm>
        </p:spPr>
        <p:txBody>
          <a:bodyPr>
            <a:normAutofit/>
          </a:bodyPr>
          <a:lstStyle>
            <a:lvl1pPr>
              <a:defRPr sz="28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832907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en-US"/>
          </a:p>
        </p:txBody>
      </p:sp>
      <p:sp>
        <p:nvSpPr>
          <p:cNvPr id="3" name="Tijdelijke aanduiding voor datum 13"/>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4" name="Tijdelijke aanduiding voor voettekst 2"/>
          <p:cNvSpPr>
            <a:spLocks noGrp="1"/>
          </p:cNvSpPr>
          <p:nvPr>
            <p:ph type="ftr" sz="quarter" idx="11"/>
          </p:nvPr>
        </p:nvSpPr>
        <p:spPr/>
        <p:txBody>
          <a:bodyPr/>
          <a:lstStyle>
            <a:lvl1pPr>
              <a:defRPr/>
            </a:lvl1pPr>
          </a:lstStyle>
          <a:p>
            <a:pPr>
              <a:defRPr/>
            </a:pPr>
            <a:r>
              <a:rPr lang="nl-NL">
                <a:solidFill>
                  <a:srgbClr val="323232"/>
                </a:solidFill>
              </a:rPr>
              <a:t>Informatiebijeenkomst Rug-netwerk 2 april 2014</a:t>
            </a:r>
          </a:p>
        </p:txBody>
      </p:sp>
      <p:sp>
        <p:nvSpPr>
          <p:cNvPr id="5" name="Tijdelijke aanduiding voor dianummer 22"/>
          <p:cNvSpPr>
            <a:spLocks noGrp="1"/>
          </p:cNvSpPr>
          <p:nvPr>
            <p:ph type="sldNum" sz="quarter" idx="12"/>
          </p:nvPr>
        </p:nvSpPr>
        <p:spPr/>
        <p:txBody>
          <a:bodyPr/>
          <a:lstStyle>
            <a:lvl1pPr>
              <a:defRPr/>
            </a:lvl1pPr>
          </a:lstStyle>
          <a:p>
            <a:pPr>
              <a:defRPr/>
            </a:pPr>
            <a:fld id="{D6359735-8B4E-4B23-9626-71DC753050EC}" type="slidenum">
              <a:rPr lang="nl-NL"/>
              <a:pPr>
                <a:defRPr/>
              </a:pPr>
              <a:t>‹nr.›</a:t>
            </a:fld>
            <a:endParaRPr lang="nl-NL"/>
          </a:p>
        </p:txBody>
      </p:sp>
    </p:spTree>
    <p:extLst>
      <p:ext uri="{BB962C8B-B14F-4D97-AF65-F5344CB8AC3E}">
        <p14:creationId xmlns:p14="http://schemas.microsoft.com/office/powerpoint/2010/main" val="41286766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3" name="Tijdelijke aanduiding voor voettekst 2"/>
          <p:cNvSpPr>
            <a:spLocks noGrp="1"/>
          </p:cNvSpPr>
          <p:nvPr>
            <p:ph type="ftr" sz="quarter" idx="11"/>
          </p:nvPr>
        </p:nvSpPr>
        <p:spPr/>
        <p:txBody>
          <a:bodyPr/>
          <a:lstStyle>
            <a:lvl1pPr>
              <a:defRPr/>
            </a:lvl1pPr>
          </a:lstStyle>
          <a:p>
            <a:pPr>
              <a:defRPr/>
            </a:pPr>
            <a:r>
              <a:rPr lang="nl-NL">
                <a:solidFill>
                  <a:srgbClr val="323232"/>
                </a:solidFill>
              </a:rPr>
              <a:t>Informatiebijeenkomst Rug-netwerk 2 april 2014</a:t>
            </a:r>
          </a:p>
        </p:txBody>
      </p:sp>
      <p:sp>
        <p:nvSpPr>
          <p:cNvPr id="4" name="Tijdelijke aanduiding voor dianumm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1E63FF69-C16B-4DAF-BE11-6CFF1EB6B587}" type="slidenum">
              <a:rPr lang="nl-NL">
                <a:solidFill>
                  <a:srgbClr val="323232"/>
                </a:solidFill>
              </a:rPr>
              <a:pPr>
                <a:defRPr/>
              </a:pPr>
              <a:t>‹nr.›</a:t>
            </a:fld>
            <a:endParaRPr lang="nl-NL">
              <a:solidFill>
                <a:srgbClr val="323232"/>
              </a:solidFill>
            </a:endParaRPr>
          </a:p>
        </p:txBody>
      </p:sp>
    </p:spTree>
    <p:extLst>
      <p:ext uri="{BB962C8B-B14F-4D97-AF65-F5344CB8AC3E}">
        <p14:creationId xmlns:p14="http://schemas.microsoft.com/office/powerpoint/2010/main" val="3840591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8077200" cy="869950"/>
          </a:xfrm>
        </p:spPr>
        <p:txBody>
          <a:bodyPr/>
          <a:lstStyle>
            <a:lvl1pPr algn="l">
              <a:buNone/>
              <a:defRPr sz="4400" b="0"/>
            </a:lvl1pPr>
          </a:lstStyle>
          <a:p>
            <a:r>
              <a:rPr lang="nl-NL" smtClean="0"/>
              <a:t>Titelstijl van model bewerken</a:t>
            </a:r>
            <a:endParaRPr lang="en-US"/>
          </a:p>
        </p:txBody>
      </p:sp>
      <p:sp>
        <p:nvSpPr>
          <p:cNvPr id="3" name="Tijdelijke aanduiding voor teks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nl-NL" smtClean="0"/>
              <a:t>Klik om de tekststijl van het model te bewerken</a:t>
            </a:r>
          </a:p>
        </p:txBody>
      </p:sp>
      <p:sp>
        <p:nvSpPr>
          <p:cNvPr id="9" name="Tijdelijke aanduiding voor inhoud 8"/>
          <p:cNvSpPr>
            <a:spLocks noGrp="1"/>
          </p:cNvSpPr>
          <p:nvPr>
            <p:ph sz="quarter" idx="1"/>
          </p:nvPr>
        </p:nvSpPr>
        <p:spPr>
          <a:xfrm>
            <a:off x="2362200" y="1752600"/>
            <a:ext cx="6400800" cy="44196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13"/>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6" name="Tijdelijke aanduiding voor voettekst 2"/>
          <p:cNvSpPr>
            <a:spLocks noGrp="1"/>
          </p:cNvSpPr>
          <p:nvPr>
            <p:ph type="ftr" sz="quarter" idx="11"/>
          </p:nvPr>
        </p:nvSpPr>
        <p:spPr/>
        <p:txBody>
          <a:bodyPr/>
          <a:lstStyle>
            <a:lvl1pPr>
              <a:defRPr/>
            </a:lvl1pPr>
          </a:lstStyle>
          <a:p>
            <a:pPr>
              <a:defRPr/>
            </a:pPr>
            <a:r>
              <a:rPr lang="nl-NL">
                <a:solidFill>
                  <a:srgbClr val="323232"/>
                </a:solidFill>
              </a:rPr>
              <a:t>Informatiebijeenkomst Rug-netwerk 2 april 2014</a:t>
            </a:r>
          </a:p>
        </p:txBody>
      </p:sp>
      <p:sp>
        <p:nvSpPr>
          <p:cNvPr id="7" name="Tijdelijke aanduiding voor dianummer 22"/>
          <p:cNvSpPr>
            <a:spLocks noGrp="1"/>
          </p:cNvSpPr>
          <p:nvPr>
            <p:ph type="sldNum" sz="quarter" idx="12"/>
          </p:nvPr>
        </p:nvSpPr>
        <p:spPr/>
        <p:txBody>
          <a:bodyPr/>
          <a:lstStyle>
            <a:lvl1pPr>
              <a:defRPr/>
            </a:lvl1pPr>
          </a:lstStyle>
          <a:p>
            <a:pPr>
              <a:defRPr/>
            </a:pPr>
            <a:fld id="{FA962268-2951-4FF2-B0BE-99979B2475FD}" type="slidenum">
              <a:rPr lang="nl-NL"/>
              <a:pPr>
                <a:defRPr/>
              </a:pPr>
              <a:t>‹nr.›</a:t>
            </a:fld>
            <a:endParaRPr lang="nl-NL"/>
          </a:p>
        </p:txBody>
      </p:sp>
    </p:spTree>
    <p:extLst>
      <p:ext uri="{BB962C8B-B14F-4D97-AF65-F5344CB8AC3E}">
        <p14:creationId xmlns:p14="http://schemas.microsoft.com/office/powerpoint/2010/main" val="1223818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Rechthoek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hthoek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7" name="Rechthoek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Rechthoek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4" name="Tijdelijke aanduiding voor teks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nl-NL" smtClean="0"/>
              <a:t>Klik om de tekststijl van het model te bewerken</a:t>
            </a:r>
          </a:p>
        </p:txBody>
      </p:sp>
      <p:sp>
        <p:nvSpPr>
          <p:cNvPr id="2" name="Titel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nl-NL" smtClean="0"/>
              <a:t>Titelstijl van model bewerken</a:t>
            </a:r>
            <a:endParaRPr lang="en-US"/>
          </a:p>
        </p:txBody>
      </p:sp>
      <p:sp>
        <p:nvSpPr>
          <p:cNvPr id="3" name="Tijdelijke aanduiding voor afbeelding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nl-NL" noProof="0" smtClean="0"/>
              <a:t>Klik op het pictogram als u een afbeelding wilt toevoegen</a:t>
            </a:r>
            <a:endParaRPr lang="en-US" noProof="0" dirty="0"/>
          </a:p>
        </p:txBody>
      </p:sp>
      <p:sp>
        <p:nvSpPr>
          <p:cNvPr id="9" name="Tijdelijke aanduiding voor datum 11"/>
          <p:cNvSpPr>
            <a:spLocks noGrp="1"/>
          </p:cNvSpPr>
          <p:nvPr>
            <p:ph type="dt" sz="half" idx="10"/>
          </p:nvPr>
        </p:nvSpPr>
        <p:spPr>
          <a:xfrm>
            <a:off x="6248400" y="6248400"/>
            <a:ext cx="2667000" cy="365125"/>
          </a:xfrm>
        </p:spPr>
        <p:txBody>
          <a:bodyPr rtlCol="0"/>
          <a:lstStyle>
            <a:lvl1pPr>
              <a:defRPr/>
            </a:lvl1pPr>
          </a:lstStyle>
          <a:p>
            <a:pPr>
              <a:defRPr/>
            </a:pPr>
            <a:r>
              <a:rPr lang="nl-NL">
                <a:solidFill>
                  <a:srgbClr val="323232"/>
                </a:solidFill>
              </a:rPr>
              <a:t>Informatiebijeenkomst Rug-netwerk 2 april 2014</a:t>
            </a:r>
          </a:p>
        </p:txBody>
      </p:sp>
      <p:sp>
        <p:nvSpPr>
          <p:cNvPr id="10" name="Tijdelijke aanduiding voor dianummer 12"/>
          <p:cNvSpPr>
            <a:spLocks noGrp="1"/>
          </p:cNvSpPr>
          <p:nvPr>
            <p:ph type="sldNum" sz="quarter" idx="11"/>
          </p:nvPr>
        </p:nvSpPr>
        <p:spPr>
          <a:xfrm>
            <a:off x="0" y="4667250"/>
            <a:ext cx="1447800" cy="663575"/>
          </a:xfrm>
        </p:spPr>
        <p:txBody>
          <a:bodyPr rtlCol="0"/>
          <a:lstStyle>
            <a:lvl1pPr>
              <a:defRPr sz="2800"/>
            </a:lvl1pPr>
          </a:lstStyle>
          <a:p>
            <a:pPr>
              <a:defRPr/>
            </a:pPr>
            <a:fld id="{369B36B4-3FEA-457E-BDA2-13B2B8F9832E}" type="slidenum">
              <a:rPr lang="nl-NL"/>
              <a:pPr>
                <a:defRPr/>
              </a:pPr>
              <a:t>‹nr.›</a:t>
            </a:fld>
            <a:endParaRPr lang="nl-NL"/>
          </a:p>
        </p:txBody>
      </p:sp>
      <p:sp>
        <p:nvSpPr>
          <p:cNvPr id="11" name="Tijdelijke aanduiding voor voettekst 13"/>
          <p:cNvSpPr>
            <a:spLocks noGrp="1"/>
          </p:cNvSpPr>
          <p:nvPr>
            <p:ph type="ftr" sz="quarter" idx="12"/>
          </p:nvPr>
        </p:nvSpPr>
        <p:spPr>
          <a:xfrm>
            <a:off x="1600200" y="6248400"/>
            <a:ext cx="4572000" cy="365125"/>
          </a:xfrm>
        </p:spPr>
        <p:txBody>
          <a:bodyPr/>
          <a:lstStyle>
            <a:lvl1pPr>
              <a:defRPr/>
            </a:lvl1pPr>
          </a:lstStyle>
          <a:p>
            <a:pPr>
              <a:defRPr/>
            </a:pPr>
            <a:r>
              <a:rPr lang="nl-NL">
                <a:solidFill>
                  <a:srgbClr val="323232"/>
                </a:solidFill>
              </a:rPr>
              <a:t>Informatiebijeenkomst Rug-netwerk 2 april 2014</a:t>
            </a:r>
          </a:p>
        </p:txBody>
      </p:sp>
    </p:spTree>
    <p:extLst>
      <p:ext uri="{BB962C8B-B14F-4D97-AF65-F5344CB8AC3E}">
        <p14:creationId xmlns:p14="http://schemas.microsoft.com/office/powerpoint/2010/main" val="1634456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13"/>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5" name="Tijdelijke aanduiding voor voettekst 2"/>
          <p:cNvSpPr>
            <a:spLocks noGrp="1"/>
          </p:cNvSpPr>
          <p:nvPr>
            <p:ph type="ftr" sz="quarter" idx="11"/>
          </p:nvPr>
        </p:nvSpPr>
        <p:spPr/>
        <p:txBody>
          <a:bodyPr/>
          <a:lstStyle>
            <a:lvl1pPr>
              <a:defRPr/>
            </a:lvl1pPr>
          </a:lstStyle>
          <a:p>
            <a:pPr>
              <a:defRPr/>
            </a:pPr>
            <a:r>
              <a:rPr lang="nl-NL">
                <a:solidFill>
                  <a:srgbClr val="323232"/>
                </a:solidFill>
              </a:rPr>
              <a:t>Informatiebijeenkomst Rug-netwerk 2 april 2014</a:t>
            </a:r>
          </a:p>
        </p:txBody>
      </p:sp>
      <p:sp>
        <p:nvSpPr>
          <p:cNvPr id="6" name="Tijdelijke aanduiding voor dianummer 22"/>
          <p:cNvSpPr>
            <a:spLocks noGrp="1"/>
          </p:cNvSpPr>
          <p:nvPr>
            <p:ph type="sldNum" sz="quarter" idx="12"/>
          </p:nvPr>
        </p:nvSpPr>
        <p:spPr/>
        <p:txBody>
          <a:bodyPr/>
          <a:lstStyle>
            <a:lvl1pPr>
              <a:defRPr/>
            </a:lvl1pPr>
          </a:lstStyle>
          <a:p>
            <a:pPr>
              <a:defRPr/>
            </a:pPr>
            <a:fld id="{81A7DE33-B028-44A4-A254-05782A3D5261}" type="slidenum">
              <a:rPr lang="nl-NL"/>
              <a:pPr>
                <a:defRPr/>
              </a:pPr>
              <a:t>‹nr.›</a:t>
            </a:fld>
            <a:endParaRPr lang="nl-NL"/>
          </a:p>
        </p:txBody>
      </p:sp>
    </p:spTree>
    <p:extLst>
      <p:ext uri="{BB962C8B-B14F-4D97-AF65-F5344CB8AC3E}">
        <p14:creationId xmlns:p14="http://schemas.microsoft.com/office/powerpoint/2010/main" val="30801947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4" name="Rechthoek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Rechthoe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hthoe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2" name="Verticale titel 1"/>
          <p:cNvSpPr>
            <a:spLocks noGrp="1"/>
          </p:cNvSpPr>
          <p:nvPr>
            <p:ph type="title" orient="vert"/>
          </p:nvPr>
        </p:nvSpPr>
        <p:spPr>
          <a:xfrm>
            <a:off x="6553200" y="609600"/>
            <a:ext cx="2057400" cy="5516563"/>
          </a:xfrm>
        </p:spPr>
        <p:txBody>
          <a:bodyPr vert="eaVert"/>
          <a:lstStyle/>
          <a:p>
            <a:r>
              <a:rPr lang="nl-NL" smtClean="0"/>
              <a:t>Titelstijl van model bewerken</a:t>
            </a:r>
            <a:endParaRPr lang="en-US"/>
          </a:p>
        </p:txBody>
      </p:sp>
      <p:sp>
        <p:nvSpPr>
          <p:cNvPr id="3" name="Tijdelijke aanduiding voor verticale tekst 2"/>
          <p:cNvSpPr>
            <a:spLocks noGrp="1"/>
          </p:cNvSpPr>
          <p:nvPr>
            <p:ph type="body" orient="vert" idx="1"/>
          </p:nvPr>
        </p:nvSpPr>
        <p:spPr>
          <a:xfrm>
            <a:off x="457200" y="609600"/>
            <a:ext cx="5562600" cy="5516564"/>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a:xfrm>
            <a:off x="6553200" y="6248400"/>
            <a:ext cx="2209800" cy="365125"/>
          </a:xfrm>
        </p:spPr>
        <p:txBody>
          <a:bodyPr/>
          <a:lstStyle>
            <a:lvl1pPr>
              <a:defRPr/>
            </a:lvl1pPr>
          </a:lstStyle>
          <a:p>
            <a:pPr>
              <a:defRPr/>
            </a:pPr>
            <a:r>
              <a:rPr lang="nl-NL">
                <a:solidFill>
                  <a:srgbClr val="323232"/>
                </a:solidFill>
              </a:rPr>
              <a:t>Informatiebijeenkomst Rug-netwerk 2 april 2014</a:t>
            </a:r>
          </a:p>
        </p:txBody>
      </p:sp>
      <p:sp>
        <p:nvSpPr>
          <p:cNvPr id="8" name="Tijdelijke aanduiding voor voettekst 4"/>
          <p:cNvSpPr>
            <a:spLocks noGrp="1"/>
          </p:cNvSpPr>
          <p:nvPr>
            <p:ph type="ftr" sz="quarter" idx="11"/>
          </p:nvPr>
        </p:nvSpPr>
        <p:spPr>
          <a:xfrm>
            <a:off x="457200" y="6248400"/>
            <a:ext cx="5573713" cy="365125"/>
          </a:xfrm>
        </p:spPr>
        <p:txBody>
          <a:bodyPr/>
          <a:lstStyle>
            <a:lvl1pPr>
              <a:defRPr/>
            </a:lvl1pPr>
          </a:lstStyle>
          <a:p>
            <a:pPr>
              <a:defRPr/>
            </a:pPr>
            <a:r>
              <a:rPr lang="nl-NL">
                <a:solidFill>
                  <a:srgbClr val="323232"/>
                </a:solidFill>
              </a:rPr>
              <a:t>Informatiebijeenkomst Rug-netwerk 2 april 2014</a:t>
            </a:r>
          </a:p>
        </p:txBody>
      </p:sp>
      <p:sp>
        <p:nvSpPr>
          <p:cNvPr id="9" name="Tijdelijke aanduiding voor dianummer 5"/>
          <p:cNvSpPr>
            <a:spLocks noGrp="1"/>
          </p:cNvSpPr>
          <p:nvPr>
            <p:ph type="sldNum" sz="quarter" idx="12"/>
          </p:nvPr>
        </p:nvSpPr>
        <p:spPr>
          <a:xfrm rot="5400000">
            <a:off x="5989638" y="144462"/>
            <a:ext cx="533400" cy="244475"/>
          </a:xfrm>
        </p:spPr>
        <p:txBody>
          <a:bodyPr/>
          <a:lstStyle>
            <a:lvl1pPr>
              <a:defRPr/>
            </a:lvl1pPr>
          </a:lstStyle>
          <a:p>
            <a:pPr>
              <a:defRPr/>
            </a:pPr>
            <a:fld id="{9D3F1118-BAF0-474E-B0AD-A49602C2C892}" type="slidenum">
              <a:rPr lang="nl-NL"/>
              <a:pPr>
                <a:defRPr/>
              </a:pPr>
              <a:t>‹nr.›</a:t>
            </a:fld>
            <a:endParaRPr lang="nl-NL"/>
          </a:p>
        </p:txBody>
      </p:sp>
    </p:spTree>
    <p:extLst>
      <p:ext uri="{BB962C8B-B14F-4D97-AF65-F5344CB8AC3E}">
        <p14:creationId xmlns:p14="http://schemas.microsoft.com/office/powerpoint/2010/main" val="1083218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hthoek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Rechthoek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hthoek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Titel 7"/>
          <p:cNvSpPr>
            <a:spLocks noGrp="1"/>
          </p:cNvSpPr>
          <p:nvPr>
            <p:ph type="ctrTitle"/>
          </p:nvPr>
        </p:nvSpPr>
        <p:spPr>
          <a:xfrm>
            <a:off x="2362200" y="4038600"/>
            <a:ext cx="6477000" cy="1828800"/>
          </a:xfrm>
        </p:spPr>
        <p:txBody>
          <a:bodyPr anchor="b"/>
          <a:lstStyle>
            <a:lvl1pPr>
              <a:defRPr cap="all" baseline="0"/>
            </a:lvl1pPr>
          </a:lstStyle>
          <a:p>
            <a:r>
              <a:rPr lang="nl-NL" smtClean="0"/>
              <a:t>Titelstijl van model bewerken</a:t>
            </a:r>
            <a:endParaRPr lang="en-US"/>
          </a:p>
        </p:txBody>
      </p:sp>
      <p:sp>
        <p:nvSpPr>
          <p:cNvPr id="9" name="Subtitel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smtClean="0"/>
              <a:t>Klik om de titelstijl van het model te bewerken</a:t>
            </a:r>
            <a:endParaRPr lang="en-US"/>
          </a:p>
        </p:txBody>
      </p:sp>
      <p:sp>
        <p:nvSpPr>
          <p:cNvPr id="7" name="Tijdelijke aanduiding voor datum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r>
              <a:rPr lang="nl-NL"/>
              <a:t>Informatiebijeenkomst Rug-netwerk 2 april 2014</a:t>
            </a:r>
          </a:p>
        </p:txBody>
      </p:sp>
      <p:sp>
        <p:nvSpPr>
          <p:cNvPr id="10" name="Tijdelijke aanduiding voor voettekst 16"/>
          <p:cNvSpPr>
            <a:spLocks noGrp="1"/>
          </p:cNvSpPr>
          <p:nvPr>
            <p:ph type="ftr" sz="quarter" idx="11"/>
          </p:nvPr>
        </p:nvSpPr>
        <p:spPr>
          <a:xfrm>
            <a:off x="2085975" y="236538"/>
            <a:ext cx="5867400" cy="365125"/>
          </a:xfrm>
        </p:spPr>
        <p:txBody>
          <a:bodyPr/>
          <a:lstStyle>
            <a:lvl1pPr>
              <a:defRPr/>
            </a:lvl1pPr>
          </a:lstStyle>
          <a:p>
            <a:pPr>
              <a:defRPr/>
            </a:pPr>
            <a:r>
              <a:rPr lang="nl-NL">
                <a:solidFill>
                  <a:srgbClr val="323232"/>
                </a:solidFill>
              </a:rPr>
              <a:t>Informatiebijeenkomst Rug-netwerk 2 april 2014</a:t>
            </a:r>
          </a:p>
        </p:txBody>
      </p:sp>
      <p:sp>
        <p:nvSpPr>
          <p:cNvPr id="11" name="Tijdelijke aanduiding voor dianumm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F4F11296-7A1A-4BF6-9AE1-5FDACAD4B982}" type="slidenum">
              <a:rPr lang="nl-NL">
                <a:solidFill>
                  <a:srgbClr val="323232"/>
                </a:solidFill>
              </a:rPr>
              <a:pPr>
                <a:defRPr/>
              </a:pPr>
              <a:t>‹nr.›</a:t>
            </a:fld>
            <a:endParaRPr lang="nl-NL">
              <a:solidFill>
                <a:srgbClr val="323232"/>
              </a:solidFill>
            </a:endParaRPr>
          </a:p>
        </p:txBody>
      </p:sp>
    </p:spTree>
    <p:extLst>
      <p:ext uri="{BB962C8B-B14F-4D97-AF65-F5344CB8AC3E}">
        <p14:creationId xmlns:p14="http://schemas.microsoft.com/office/powerpoint/2010/main" val="1943359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12648" y="228600"/>
            <a:ext cx="8153400" cy="990600"/>
          </a:xfrm>
        </p:spPr>
        <p:txBody>
          <a:bodyPr/>
          <a:lstStyle/>
          <a:p>
            <a:r>
              <a:rPr lang="nl-NL" smtClean="0"/>
              <a:t>Titelstijl van model bewerken</a:t>
            </a:r>
            <a:endParaRPr lang="en-US"/>
          </a:p>
        </p:txBody>
      </p:sp>
      <p:sp>
        <p:nvSpPr>
          <p:cNvPr id="8" name="Tijdelijke aanduiding voor inhoud 7"/>
          <p:cNvSpPr>
            <a:spLocks noGrp="1"/>
          </p:cNvSpPr>
          <p:nvPr>
            <p:ph sz="quarter" idx="1"/>
          </p:nvPr>
        </p:nvSpPr>
        <p:spPr>
          <a:xfrm>
            <a:off x="612648" y="1600200"/>
            <a:ext cx="8153400" cy="44958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13"/>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5" name="Tijdelijke aanduiding voor voettekst 2"/>
          <p:cNvSpPr>
            <a:spLocks noGrp="1"/>
          </p:cNvSpPr>
          <p:nvPr>
            <p:ph type="ftr" sz="quarter" idx="11"/>
          </p:nvPr>
        </p:nvSpPr>
        <p:spPr/>
        <p:txBody>
          <a:bodyPr/>
          <a:lstStyle>
            <a:lvl1pPr>
              <a:defRPr/>
            </a:lvl1pPr>
          </a:lstStyle>
          <a:p>
            <a:pPr>
              <a:defRPr/>
            </a:pPr>
            <a:r>
              <a:rPr lang="nl-NL">
                <a:solidFill>
                  <a:srgbClr val="323232"/>
                </a:solidFill>
              </a:rPr>
              <a:t>Informatiebijeenkomst Rug-netwerk 2 april 2014</a:t>
            </a:r>
          </a:p>
        </p:txBody>
      </p:sp>
      <p:sp>
        <p:nvSpPr>
          <p:cNvPr id="6" name="Tijdelijke aanduiding voor dianummer 22"/>
          <p:cNvSpPr>
            <a:spLocks noGrp="1"/>
          </p:cNvSpPr>
          <p:nvPr>
            <p:ph type="sldNum" sz="quarter" idx="12"/>
          </p:nvPr>
        </p:nvSpPr>
        <p:spPr/>
        <p:txBody>
          <a:bodyPr/>
          <a:lstStyle>
            <a:lvl1pPr>
              <a:defRPr/>
            </a:lvl1pPr>
          </a:lstStyle>
          <a:p>
            <a:pPr>
              <a:defRPr/>
            </a:pPr>
            <a:fld id="{3E601EDE-51F0-4044-A450-9798C3243330}" type="slidenum">
              <a:rPr lang="nl-NL"/>
              <a:pPr>
                <a:defRPr/>
              </a:pPr>
              <a:t>‹nr.›</a:t>
            </a:fld>
            <a:endParaRPr lang="nl-NL"/>
          </a:p>
        </p:txBody>
      </p:sp>
    </p:spTree>
    <p:extLst>
      <p:ext uri="{BB962C8B-B14F-4D97-AF65-F5344CB8AC3E}">
        <p14:creationId xmlns:p14="http://schemas.microsoft.com/office/powerpoint/2010/main" val="17944428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4" name="Rechthoe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Rechthoe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hthoe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3" name="Tijdelijke aanduiding voor tekst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smtClean="0"/>
              <a:t>Klik om de tekststijl van het model te bewerken</a:t>
            </a:r>
          </a:p>
        </p:txBody>
      </p:sp>
      <p:sp>
        <p:nvSpPr>
          <p:cNvPr id="2" name="Titel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nl-NL" smtClean="0"/>
              <a:t>Titelstijl van model bewerken</a:t>
            </a:r>
            <a:endParaRPr lang="en-US"/>
          </a:p>
        </p:txBody>
      </p:sp>
      <p:sp>
        <p:nvSpPr>
          <p:cNvPr id="7" name="Tijdelijke aanduiding voor datum 11"/>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8" name="Tijdelijke aanduiding voor dianumm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8471491-1983-41B5-AD90-A9B6B95E48C2}" type="slidenum">
              <a:rPr lang="nl-NL"/>
              <a:pPr>
                <a:defRPr/>
              </a:pPr>
              <a:t>‹nr.›</a:t>
            </a:fld>
            <a:endParaRPr lang="nl-NL"/>
          </a:p>
        </p:txBody>
      </p:sp>
      <p:sp>
        <p:nvSpPr>
          <p:cNvPr id="9" name="Tijdelijke aanduiding voor voettekst 13"/>
          <p:cNvSpPr>
            <a:spLocks noGrp="1"/>
          </p:cNvSpPr>
          <p:nvPr>
            <p:ph type="ftr" sz="quarter" idx="12"/>
          </p:nvPr>
        </p:nvSpPr>
        <p:spPr/>
        <p:txBody>
          <a:bodyPr/>
          <a:lstStyle>
            <a:lvl1pPr>
              <a:defRPr/>
            </a:lvl1pPr>
          </a:lstStyle>
          <a:p>
            <a:pPr>
              <a:defRPr/>
            </a:pPr>
            <a:r>
              <a:rPr lang="nl-NL">
                <a:solidFill>
                  <a:srgbClr val="323232"/>
                </a:solidFill>
              </a:rPr>
              <a:t>Informatiebijeenkomst Rug-netwerk 2 april 2014</a:t>
            </a:r>
          </a:p>
        </p:txBody>
      </p:sp>
    </p:spTree>
    <p:extLst>
      <p:ext uri="{BB962C8B-B14F-4D97-AF65-F5344CB8AC3E}">
        <p14:creationId xmlns:p14="http://schemas.microsoft.com/office/powerpoint/2010/main" val="1381417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en-US"/>
          </a:p>
        </p:txBody>
      </p:sp>
      <p:sp>
        <p:nvSpPr>
          <p:cNvPr id="9" name="Tijdelijke aanduiding voor inhoud 8"/>
          <p:cNvSpPr>
            <a:spLocks noGrp="1"/>
          </p:cNvSpPr>
          <p:nvPr>
            <p:ph sz="quarter" idx="1"/>
          </p:nvPr>
        </p:nvSpPr>
        <p:spPr>
          <a:xfrm>
            <a:off x="609600" y="1589567"/>
            <a:ext cx="3886200" cy="45720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Tijdelijke aanduiding voor inhoud 10"/>
          <p:cNvSpPr>
            <a:spLocks noGrp="1"/>
          </p:cNvSpPr>
          <p:nvPr>
            <p:ph sz="quarter" idx="2"/>
          </p:nvPr>
        </p:nvSpPr>
        <p:spPr>
          <a:xfrm>
            <a:off x="4844901" y="1589567"/>
            <a:ext cx="3886200" cy="45720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7"/>
          <p:cNvSpPr>
            <a:spLocks noGrp="1"/>
          </p:cNvSpPr>
          <p:nvPr>
            <p:ph type="dt" sz="half" idx="10"/>
          </p:nvPr>
        </p:nvSpPr>
        <p:spPr/>
        <p:txBody>
          <a:bodyPr rtlCol="0"/>
          <a:lstStyle>
            <a:lvl1pPr>
              <a:defRPr/>
            </a:lvl1pPr>
          </a:lstStyle>
          <a:p>
            <a:pPr>
              <a:defRPr/>
            </a:pPr>
            <a:r>
              <a:rPr lang="nl-NL">
                <a:solidFill>
                  <a:srgbClr val="323232"/>
                </a:solidFill>
              </a:rPr>
              <a:t>Informatiebijeenkomst Rug-netwerk 2 april 2014</a:t>
            </a:r>
          </a:p>
        </p:txBody>
      </p:sp>
      <p:sp>
        <p:nvSpPr>
          <p:cNvPr id="6" name="Tijdelijke aanduiding voor dianummer 9"/>
          <p:cNvSpPr>
            <a:spLocks noGrp="1"/>
          </p:cNvSpPr>
          <p:nvPr>
            <p:ph type="sldNum" sz="quarter" idx="11"/>
          </p:nvPr>
        </p:nvSpPr>
        <p:spPr/>
        <p:txBody>
          <a:bodyPr rtlCol="0"/>
          <a:lstStyle>
            <a:lvl1pPr>
              <a:defRPr/>
            </a:lvl1pPr>
          </a:lstStyle>
          <a:p>
            <a:pPr>
              <a:defRPr/>
            </a:pPr>
            <a:fld id="{3A174642-4FC3-4C3B-B5D1-63749454F92E}" type="slidenum">
              <a:rPr lang="nl-NL"/>
              <a:pPr>
                <a:defRPr/>
              </a:pPr>
              <a:t>‹nr.›</a:t>
            </a:fld>
            <a:endParaRPr lang="nl-NL"/>
          </a:p>
        </p:txBody>
      </p:sp>
      <p:sp>
        <p:nvSpPr>
          <p:cNvPr id="7" name="Tijdelijke aanduiding voor voettekst 11"/>
          <p:cNvSpPr>
            <a:spLocks noGrp="1"/>
          </p:cNvSpPr>
          <p:nvPr>
            <p:ph type="ftr" sz="quarter" idx="12"/>
          </p:nvPr>
        </p:nvSpPr>
        <p:spPr/>
        <p:txBody>
          <a:bodyPr/>
          <a:lstStyle>
            <a:lvl1pPr>
              <a:defRPr/>
            </a:lvl1pPr>
          </a:lstStyle>
          <a:p>
            <a:pPr>
              <a:defRPr/>
            </a:pPr>
            <a:r>
              <a:rPr lang="nl-NL">
                <a:solidFill>
                  <a:srgbClr val="323232"/>
                </a:solidFill>
              </a:rPr>
              <a:t>Informatiebijeenkomst Rug-netwerk 2 april 2014</a:t>
            </a:r>
          </a:p>
        </p:txBody>
      </p:sp>
    </p:spTree>
    <p:extLst>
      <p:ext uri="{BB962C8B-B14F-4D97-AF65-F5344CB8AC3E}">
        <p14:creationId xmlns:p14="http://schemas.microsoft.com/office/powerpoint/2010/main" val="2034765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en object">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hasCustomPrompt="1"/>
          </p:nvPr>
        </p:nvSpPr>
        <p:spPr>
          <a:xfrm>
            <a:off x="1835696" y="260648"/>
            <a:ext cx="6851104" cy="850106"/>
          </a:xfrm>
        </p:spPr>
        <p:txBody>
          <a:bodyPr>
            <a:normAutofit/>
          </a:bodyPr>
          <a:lstStyle>
            <a:lvl1pPr algn="l">
              <a:defRPr sz="4400" b="1" baseline="0">
                <a:solidFill>
                  <a:schemeClr val="bg1"/>
                </a:solidFill>
                <a:latin typeface="Bell Gothic Std Light" pitchFamily="34" charset="0"/>
                <a:ea typeface="Verdana" pitchFamily="34" charset="0"/>
                <a:cs typeface="Verdana" pitchFamily="34" charset="0"/>
              </a:defRPr>
            </a:lvl1pPr>
          </a:lstStyle>
          <a:p>
            <a:r>
              <a:rPr lang="nl-NL" dirty="0" err="1" smtClean="0"/>
              <a:t>Koptitel</a:t>
            </a:r>
            <a:r>
              <a:rPr lang="nl-NL" dirty="0" smtClean="0"/>
              <a:t> invoegen</a:t>
            </a:r>
            <a:endParaRPr lang="nl-NL" dirty="0"/>
          </a:p>
        </p:txBody>
      </p:sp>
      <p:sp>
        <p:nvSpPr>
          <p:cNvPr id="3" name="Tijdelijke aanduiding voor inhoud 2"/>
          <p:cNvSpPr>
            <a:spLocks noGrp="1"/>
          </p:cNvSpPr>
          <p:nvPr>
            <p:ph idx="1" hasCustomPrompt="1"/>
          </p:nvPr>
        </p:nvSpPr>
        <p:spPr>
          <a:xfrm>
            <a:off x="457200" y="1772816"/>
            <a:ext cx="8229600" cy="4248472"/>
          </a:xfrm>
        </p:spPr>
        <p:txBody>
          <a:bodyPr>
            <a:normAutofit/>
          </a:bodyPr>
          <a:lstStyle>
            <a:lvl1pPr>
              <a:defRPr sz="28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32463160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33400" y="273050"/>
            <a:ext cx="8153400" cy="869950"/>
          </a:xfrm>
        </p:spPr>
        <p:txBody>
          <a:bodyPr/>
          <a:lstStyle>
            <a:lvl1pPr>
              <a:defRPr/>
            </a:lvl1pPr>
          </a:lstStyle>
          <a:p>
            <a:r>
              <a:rPr lang="nl-NL" smtClean="0"/>
              <a:t>Titelstijl van model bewerken</a:t>
            </a:r>
            <a:endParaRPr lang="en-US"/>
          </a:p>
        </p:txBody>
      </p:sp>
      <p:sp>
        <p:nvSpPr>
          <p:cNvPr id="11" name="Tijdelijke aanduiding voor inhoud 10"/>
          <p:cNvSpPr>
            <a:spLocks noGrp="1"/>
          </p:cNvSpPr>
          <p:nvPr>
            <p:ph sz="quarter" idx="2"/>
          </p:nvPr>
        </p:nvSpPr>
        <p:spPr>
          <a:xfrm>
            <a:off x="609600" y="2438400"/>
            <a:ext cx="3886200" cy="35814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3" name="Tijdelijke aanduiding voor inhoud 12"/>
          <p:cNvSpPr>
            <a:spLocks noGrp="1"/>
          </p:cNvSpPr>
          <p:nvPr>
            <p:ph sz="quarter" idx="4"/>
          </p:nvPr>
        </p:nvSpPr>
        <p:spPr>
          <a:xfrm>
            <a:off x="4800600" y="2438400"/>
            <a:ext cx="3886200" cy="35814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6" name="Tijdelijke aanduiding voor tekst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nl-NL" smtClean="0"/>
              <a:t>Klik om de tekststijl van het model te bewerken</a:t>
            </a:r>
          </a:p>
        </p:txBody>
      </p:sp>
      <p:sp>
        <p:nvSpPr>
          <p:cNvPr id="15" name="Tijdelijke aanduiding voor tekst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nl-NL" smtClean="0"/>
              <a:t>Klik om de tekststijl van het model te bewerken</a:t>
            </a:r>
          </a:p>
        </p:txBody>
      </p:sp>
      <p:sp>
        <p:nvSpPr>
          <p:cNvPr id="7" name="Tijdelijke aanduiding voor datum 9"/>
          <p:cNvSpPr>
            <a:spLocks noGrp="1"/>
          </p:cNvSpPr>
          <p:nvPr>
            <p:ph type="dt" sz="half" idx="10"/>
          </p:nvPr>
        </p:nvSpPr>
        <p:spPr/>
        <p:txBody>
          <a:bodyPr rtlCol="0"/>
          <a:lstStyle>
            <a:lvl1pPr>
              <a:defRPr/>
            </a:lvl1pPr>
          </a:lstStyle>
          <a:p>
            <a:pPr>
              <a:defRPr/>
            </a:pPr>
            <a:r>
              <a:rPr lang="nl-NL">
                <a:solidFill>
                  <a:srgbClr val="323232"/>
                </a:solidFill>
              </a:rPr>
              <a:t>Informatiebijeenkomst Rug-netwerk 2 april 2014</a:t>
            </a:r>
          </a:p>
        </p:txBody>
      </p:sp>
      <p:sp>
        <p:nvSpPr>
          <p:cNvPr id="8" name="Tijdelijke aanduiding voor dianummer 11"/>
          <p:cNvSpPr>
            <a:spLocks noGrp="1"/>
          </p:cNvSpPr>
          <p:nvPr>
            <p:ph type="sldNum" sz="quarter" idx="11"/>
          </p:nvPr>
        </p:nvSpPr>
        <p:spPr/>
        <p:txBody>
          <a:bodyPr rtlCol="0"/>
          <a:lstStyle>
            <a:lvl1pPr>
              <a:defRPr/>
            </a:lvl1pPr>
          </a:lstStyle>
          <a:p>
            <a:pPr>
              <a:defRPr/>
            </a:pPr>
            <a:fld id="{A79C0A30-0B07-4739-B208-2A79E2EBC96B}" type="slidenum">
              <a:rPr lang="nl-NL"/>
              <a:pPr>
                <a:defRPr/>
              </a:pPr>
              <a:t>‹nr.›</a:t>
            </a:fld>
            <a:endParaRPr lang="nl-NL"/>
          </a:p>
        </p:txBody>
      </p:sp>
      <p:sp>
        <p:nvSpPr>
          <p:cNvPr id="9" name="Tijdelijke aanduiding voor voettekst 13"/>
          <p:cNvSpPr>
            <a:spLocks noGrp="1"/>
          </p:cNvSpPr>
          <p:nvPr>
            <p:ph type="ftr" sz="quarter" idx="12"/>
          </p:nvPr>
        </p:nvSpPr>
        <p:spPr/>
        <p:txBody>
          <a:bodyPr/>
          <a:lstStyle>
            <a:lvl1pPr>
              <a:defRPr/>
            </a:lvl1pPr>
          </a:lstStyle>
          <a:p>
            <a:pPr>
              <a:defRPr/>
            </a:pPr>
            <a:r>
              <a:rPr lang="nl-NL">
                <a:solidFill>
                  <a:srgbClr val="323232"/>
                </a:solidFill>
              </a:rPr>
              <a:t>Informatiebijeenkomst Rug-netwerk 2 april 2014</a:t>
            </a:r>
          </a:p>
        </p:txBody>
      </p:sp>
    </p:spTree>
    <p:extLst>
      <p:ext uri="{BB962C8B-B14F-4D97-AF65-F5344CB8AC3E}">
        <p14:creationId xmlns:p14="http://schemas.microsoft.com/office/powerpoint/2010/main" val="36827281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en-US"/>
          </a:p>
        </p:txBody>
      </p:sp>
      <p:sp>
        <p:nvSpPr>
          <p:cNvPr id="3" name="Tijdelijke aanduiding voor datum 13"/>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4" name="Tijdelijke aanduiding voor voettekst 2"/>
          <p:cNvSpPr>
            <a:spLocks noGrp="1"/>
          </p:cNvSpPr>
          <p:nvPr>
            <p:ph type="ftr" sz="quarter" idx="11"/>
          </p:nvPr>
        </p:nvSpPr>
        <p:spPr/>
        <p:txBody>
          <a:bodyPr/>
          <a:lstStyle>
            <a:lvl1pPr>
              <a:defRPr/>
            </a:lvl1pPr>
          </a:lstStyle>
          <a:p>
            <a:pPr>
              <a:defRPr/>
            </a:pPr>
            <a:r>
              <a:rPr lang="nl-NL">
                <a:solidFill>
                  <a:srgbClr val="323232"/>
                </a:solidFill>
              </a:rPr>
              <a:t>Informatiebijeenkomst Rug-netwerk 2 april 2014</a:t>
            </a:r>
          </a:p>
        </p:txBody>
      </p:sp>
      <p:sp>
        <p:nvSpPr>
          <p:cNvPr id="5" name="Tijdelijke aanduiding voor dianummer 22"/>
          <p:cNvSpPr>
            <a:spLocks noGrp="1"/>
          </p:cNvSpPr>
          <p:nvPr>
            <p:ph type="sldNum" sz="quarter" idx="12"/>
          </p:nvPr>
        </p:nvSpPr>
        <p:spPr/>
        <p:txBody>
          <a:bodyPr/>
          <a:lstStyle>
            <a:lvl1pPr>
              <a:defRPr/>
            </a:lvl1pPr>
          </a:lstStyle>
          <a:p>
            <a:pPr>
              <a:defRPr/>
            </a:pPr>
            <a:fld id="{D6359735-8B4E-4B23-9626-71DC753050EC}" type="slidenum">
              <a:rPr lang="nl-NL"/>
              <a:pPr>
                <a:defRPr/>
              </a:pPr>
              <a:t>‹nr.›</a:t>
            </a:fld>
            <a:endParaRPr lang="nl-NL"/>
          </a:p>
        </p:txBody>
      </p:sp>
    </p:spTree>
    <p:extLst>
      <p:ext uri="{BB962C8B-B14F-4D97-AF65-F5344CB8AC3E}">
        <p14:creationId xmlns:p14="http://schemas.microsoft.com/office/powerpoint/2010/main" val="4206188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3" name="Tijdelijke aanduiding voor voettekst 2"/>
          <p:cNvSpPr>
            <a:spLocks noGrp="1"/>
          </p:cNvSpPr>
          <p:nvPr>
            <p:ph type="ftr" sz="quarter" idx="11"/>
          </p:nvPr>
        </p:nvSpPr>
        <p:spPr/>
        <p:txBody>
          <a:bodyPr/>
          <a:lstStyle>
            <a:lvl1pPr>
              <a:defRPr/>
            </a:lvl1pPr>
          </a:lstStyle>
          <a:p>
            <a:pPr>
              <a:defRPr/>
            </a:pPr>
            <a:r>
              <a:rPr lang="nl-NL">
                <a:solidFill>
                  <a:srgbClr val="323232"/>
                </a:solidFill>
              </a:rPr>
              <a:t>Informatiebijeenkomst Rug-netwerk 2 april 2014</a:t>
            </a:r>
          </a:p>
        </p:txBody>
      </p:sp>
      <p:sp>
        <p:nvSpPr>
          <p:cNvPr id="4" name="Tijdelijke aanduiding voor dianumm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1E63FF69-C16B-4DAF-BE11-6CFF1EB6B587}" type="slidenum">
              <a:rPr lang="nl-NL">
                <a:solidFill>
                  <a:srgbClr val="323232"/>
                </a:solidFill>
              </a:rPr>
              <a:pPr>
                <a:defRPr/>
              </a:pPr>
              <a:t>‹nr.›</a:t>
            </a:fld>
            <a:endParaRPr lang="nl-NL">
              <a:solidFill>
                <a:srgbClr val="323232"/>
              </a:solidFill>
            </a:endParaRPr>
          </a:p>
        </p:txBody>
      </p:sp>
    </p:spTree>
    <p:extLst>
      <p:ext uri="{BB962C8B-B14F-4D97-AF65-F5344CB8AC3E}">
        <p14:creationId xmlns:p14="http://schemas.microsoft.com/office/powerpoint/2010/main" val="2673330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8077200" cy="869950"/>
          </a:xfrm>
        </p:spPr>
        <p:txBody>
          <a:bodyPr/>
          <a:lstStyle>
            <a:lvl1pPr algn="l">
              <a:buNone/>
              <a:defRPr sz="4400" b="0"/>
            </a:lvl1pPr>
          </a:lstStyle>
          <a:p>
            <a:r>
              <a:rPr lang="nl-NL" smtClean="0"/>
              <a:t>Titelstijl van model bewerken</a:t>
            </a:r>
            <a:endParaRPr lang="en-US"/>
          </a:p>
        </p:txBody>
      </p:sp>
      <p:sp>
        <p:nvSpPr>
          <p:cNvPr id="3" name="Tijdelijke aanduiding voor tekst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nl-NL" smtClean="0"/>
              <a:t>Klik om de tekststijl van het model te bewerken</a:t>
            </a:r>
          </a:p>
        </p:txBody>
      </p:sp>
      <p:sp>
        <p:nvSpPr>
          <p:cNvPr id="9" name="Tijdelijke aanduiding voor inhoud 8"/>
          <p:cNvSpPr>
            <a:spLocks noGrp="1"/>
          </p:cNvSpPr>
          <p:nvPr>
            <p:ph sz="quarter" idx="1"/>
          </p:nvPr>
        </p:nvSpPr>
        <p:spPr>
          <a:xfrm>
            <a:off x="2362200" y="1752600"/>
            <a:ext cx="6400800" cy="441960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13"/>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6" name="Tijdelijke aanduiding voor voettekst 2"/>
          <p:cNvSpPr>
            <a:spLocks noGrp="1"/>
          </p:cNvSpPr>
          <p:nvPr>
            <p:ph type="ftr" sz="quarter" idx="11"/>
          </p:nvPr>
        </p:nvSpPr>
        <p:spPr/>
        <p:txBody>
          <a:bodyPr/>
          <a:lstStyle>
            <a:lvl1pPr>
              <a:defRPr/>
            </a:lvl1pPr>
          </a:lstStyle>
          <a:p>
            <a:pPr>
              <a:defRPr/>
            </a:pPr>
            <a:r>
              <a:rPr lang="nl-NL">
                <a:solidFill>
                  <a:srgbClr val="323232"/>
                </a:solidFill>
              </a:rPr>
              <a:t>Informatiebijeenkomst Rug-netwerk 2 april 2014</a:t>
            </a:r>
          </a:p>
        </p:txBody>
      </p:sp>
      <p:sp>
        <p:nvSpPr>
          <p:cNvPr id="7" name="Tijdelijke aanduiding voor dianummer 22"/>
          <p:cNvSpPr>
            <a:spLocks noGrp="1"/>
          </p:cNvSpPr>
          <p:nvPr>
            <p:ph type="sldNum" sz="quarter" idx="12"/>
          </p:nvPr>
        </p:nvSpPr>
        <p:spPr/>
        <p:txBody>
          <a:bodyPr/>
          <a:lstStyle>
            <a:lvl1pPr>
              <a:defRPr/>
            </a:lvl1pPr>
          </a:lstStyle>
          <a:p>
            <a:pPr>
              <a:defRPr/>
            </a:pPr>
            <a:fld id="{FA962268-2951-4FF2-B0BE-99979B2475FD}" type="slidenum">
              <a:rPr lang="nl-NL"/>
              <a:pPr>
                <a:defRPr/>
              </a:pPr>
              <a:t>‹nr.›</a:t>
            </a:fld>
            <a:endParaRPr lang="nl-NL"/>
          </a:p>
        </p:txBody>
      </p:sp>
    </p:spTree>
    <p:extLst>
      <p:ext uri="{BB962C8B-B14F-4D97-AF65-F5344CB8AC3E}">
        <p14:creationId xmlns:p14="http://schemas.microsoft.com/office/powerpoint/2010/main" val="36099242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Rechthoek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hthoek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7" name="Rechthoek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Rechthoek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4" name="Tijdelijke aanduiding voor tekst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nl-NL" smtClean="0"/>
              <a:t>Klik om de tekststijl van het model te bewerken</a:t>
            </a:r>
          </a:p>
        </p:txBody>
      </p:sp>
      <p:sp>
        <p:nvSpPr>
          <p:cNvPr id="2" name="Titel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nl-NL" smtClean="0"/>
              <a:t>Titelstijl van model bewerken</a:t>
            </a:r>
            <a:endParaRPr lang="en-US"/>
          </a:p>
        </p:txBody>
      </p:sp>
      <p:sp>
        <p:nvSpPr>
          <p:cNvPr id="3" name="Tijdelijke aanduiding voor afbeelding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nl-NL" noProof="0" smtClean="0"/>
              <a:t>Klik op het pictogram als u een afbeelding wilt toevoegen</a:t>
            </a:r>
            <a:endParaRPr lang="en-US" noProof="0" dirty="0"/>
          </a:p>
        </p:txBody>
      </p:sp>
      <p:sp>
        <p:nvSpPr>
          <p:cNvPr id="9" name="Tijdelijke aanduiding voor datum 11"/>
          <p:cNvSpPr>
            <a:spLocks noGrp="1"/>
          </p:cNvSpPr>
          <p:nvPr>
            <p:ph type="dt" sz="half" idx="10"/>
          </p:nvPr>
        </p:nvSpPr>
        <p:spPr>
          <a:xfrm>
            <a:off x="6248400" y="6248400"/>
            <a:ext cx="2667000" cy="365125"/>
          </a:xfrm>
        </p:spPr>
        <p:txBody>
          <a:bodyPr rtlCol="0"/>
          <a:lstStyle>
            <a:lvl1pPr>
              <a:defRPr/>
            </a:lvl1pPr>
          </a:lstStyle>
          <a:p>
            <a:pPr>
              <a:defRPr/>
            </a:pPr>
            <a:r>
              <a:rPr lang="nl-NL">
                <a:solidFill>
                  <a:srgbClr val="323232"/>
                </a:solidFill>
              </a:rPr>
              <a:t>Informatiebijeenkomst Rug-netwerk 2 april 2014</a:t>
            </a:r>
          </a:p>
        </p:txBody>
      </p:sp>
      <p:sp>
        <p:nvSpPr>
          <p:cNvPr id="10" name="Tijdelijke aanduiding voor dianummer 12"/>
          <p:cNvSpPr>
            <a:spLocks noGrp="1"/>
          </p:cNvSpPr>
          <p:nvPr>
            <p:ph type="sldNum" sz="quarter" idx="11"/>
          </p:nvPr>
        </p:nvSpPr>
        <p:spPr>
          <a:xfrm>
            <a:off x="0" y="4667250"/>
            <a:ext cx="1447800" cy="663575"/>
          </a:xfrm>
        </p:spPr>
        <p:txBody>
          <a:bodyPr rtlCol="0"/>
          <a:lstStyle>
            <a:lvl1pPr>
              <a:defRPr sz="2800"/>
            </a:lvl1pPr>
          </a:lstStyle>
          <a:p>
            <a:pPr>
              <a:defRPr/>
            </a:pPr>
            <a:fld id="{369B36B4-3FEA-457E-BDA2-13B2B8F9832E}" type="slidenum">
              <a:rPr lang="nl-NL"/>
              <a:pPr>
                <a:defRPr/>
              </a:pPr>
              <a:t>‹nr.›</a:t>
            </a:fld>
            <a:endParaRPr lang="nl-NL"/>
          </a:p>
        </p:txBody>
      </p:sp>
      <p:sp>
        <p:nvSpPr>
          <p:cNvPr id="11" name="Tijdelijke aanduiding voor voettekst 13"/>
          <p:cNvSpPr>
            <a:spLocks noGrp="1"/>
          </p:cNvSpPr>
          <p:nvPr>
            <p:ph type="ftr" sz="quarter" idx="12"/>
          </p:nvPr>
        </p:nvSpPr>
        <p:spPr>
          <a:xfrm>
            <a:off x="1600200" y="6248400"/>
            <a:ext cx="4572000" cy="365125"/>
          </a:xfrm>
        </p:spPr>
        <p:txBody>
          <a:bodyPr/>
          <a:lstStyle>
            <a:lvl1pPr>
              <a:defRPr/>
            </a:lvl1pPr>
          </a:lstStyle>
          <a:p>
            <a:pPr>
              <a:defRPr/>
            </a:pPr>
            <a:r>
              <a:rPr lang="nl-NL">
                <a:solidFill>
                  <a:srgbClr val="323232"/>
                </a:solidFill>
              </a:rPr>
              <a:t>Informatiebijeenkomst Rug-netwerk 2 april 2014</a:t>
            </a:r>
          </a:p>
        </p:txBody>
      </p:sp>
    </p:spTree>
    <p:extLst>
      <p:ext uri="{BB962C8B-B14F-4D97-AF65-F5344CB8AC3E}">
        <p14:creationId xmlns:p14="http://schemas.microsoft.com/office/powerpoint/2010/main" val="377410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13"/>
          <p:cNvSpPr>
            <a:spLocks noGrp="1"/>
          </p:cNvSpPr>
          <p:nvPr>
            <p:ph type="dt" sz="half" idx="10"/>
          </p:nvPr>
        </p:nvSpPr>
        <p:spPr/>
        <p:txBody>
          <a:bodyPr/>
          <a:lstStyle>
            <a:lvl1pPr>
              <a:defRPr/>
            </a:lvl1pPr>
          </a:lstStyle>
          <a:p>
            <a:pPr>
              <a:defRPr/>
            </a:pPr>
            <a:r>
              <a:rPr lang="nl-NL">
                <a:solidFill>
                  <a:srgbClr val="323232"/>
                </a:solidFill>
              </a:rPr>
              <a:t>Informatiebijeenkomst Rug-netwerk 2 april 2014</a:t>
            </a:r>
          </a:p>
        </p:txBody>
      </p:sp>
      <p:sp>
        <p:nvSpPr>
          <p:cNvPr id="5" name="Tijdelijke aanduiding voor voettekst 2"/>
          <p:cNvSpPr>
            <a:spLocks noGrp="1"/>
          </p:cNvSpPr>
          <p:nvPr>
            <p:ph type="ftr" sz="quarter" idx="11"/>
          </p:nvPr>
        </p:nvSpPr>
        <p:spPr/>
        <p:txBody>
          <a:bodyPr/>
          <a:lstStyle>
            <a:lvl1pPr>
              <a:defRPr/>
            </a:lvl1pPr>
          </a:lstStyle>
          <a:p>
            <a:pPr>
              <a:defRPr/>
            </a:pPr>
            <a:r>
              <a:rPr lang="nl-NL">
                <a:solidFill>
                  <a:srgbClr val="323232"/>
                </a:solidFill>
              </a:rPr>
              <a:t>Informatiebijeenkomst Rug-netwerk 2 april 2014</a:t>
            </a:r>
          </a:p>
        </p:txBody>
      </p:sp>
      <p:sp>
        <p:nvSpPr>
          <p:cNvPr id="6" name="Tijdelijke aanduiding voor dianummer 22"/>
          <p:cNvSpPr>
            <a:spLocks noGrp="1"/>
          </p:cNvSpPr>
          <p:nvPr>
            <p:ph type="sldNum" sz="quarter" idx="12"/>
          </p:nvPr>
        </p:nvSpPr>
        <p:spPr/>
        <p:txBody>
          <a:bodyPr/>
          <a:lstStyle>
            <a:lvl1pPr>
              <a:defRPr/>
            </a:lvl1pPr>
          </a:lstStyle>
          <a:p>
            <a:pPr>
              <a:defRPr/>
            </a:pPr>
            <a:fld id="{81A7DE33-B028-44A4-A254-05782A3D5261}" type="slidenum">
              <a:rPr lang="nl-NL"/>
              <a:pPr>
                <a:defRPr/>
              </a:pPr>
              <a:t>‹nr.›</a:t>
            </a:fld>
            <a:endParaRPr lang="nl-NL"/>
          </a:p>
        </p:txBody>
      </p:sp>
    </p:spTree>
    <p:extLst>
      <p:ext uri="{BB962C8B-B14F-4D97-AF65-F5344CB8AC3E}">
        <p14:creationId xmlns:p14="http://schemas.microsoft.com/office/powerpoint/2010/main" val="26286502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4" name="Rechthoek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5" name="Rechthoe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6" name="Rechthoe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defTabSz="457200">
              <a:defRPr/>
            </a:pPr>
            <a:endParaRPr lang="en-US">
              <a:solidFill>
                <a:prstClr val="white"/>
              </a:solidFill>
            </a:endParaRPr>
          </a:p>
        </p:txBody>
      </p:sp>
      <p:sp>
        <p:nvSpPr>
          <p:cNvPr id="2" name="Verticale titel 1"/>
          <p:cNvSpPr>
            <a:spLocks noGrp="1"/>
          </p:cNvSpPr>
          <p:nvPr>
            <p:ph type="title" orient="vert"/>
          </p:nvPr>
        </p:nvSpPr>
        <p:spPr>
          <a:xfrm>
            <a:off x="6553200" y="609600"/>
            <a:ext cx="2057400" cy="5516563"/>
          </a:xfrm>
        </p:spPr>
        <p:txBody>
          <a:bodyPr vert="eaVert"/>
          <a:lstStyle/>
          <a:p>
            <a:r>
              <a:rPr lang="nl-NL" smtClean="0"/>
              <a:t>Titelstijl van model bewerken</a:t>
            </a:r>
            <a:endParaRPr lang="en-US"/>
          </a:p>
        </p:txBody>
      </p:sp>
      <p:sp>
        <p:nvSpPr>
          <p:cNvPr id="3" name="Tijdelijke aanduiding voor verticale tekst 2"/>
          <p:cNvSpPr>
            <a:spLocks noGrp="1"/>
          </p:cNvSpPr>
          <p:nvPr>
            <p:ph type="body" orient="vert" idx="1"/>
          </p:nvPr>
        </p:nvSpPr>
        <p:spPr>
          <a:xfrm>
            <a:off x="457200" y="609600"/>
            <a:ext cx="5562600" cy="5516564"/>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a:xfrm>
            <a:off x="6553200" y="6248400"/>
            <a:ext cx="2209800" cy="365125"/>
          </a:xfrm>
        </p:spPr>
        <p:txBody>
          <a:bodyPr/>
          <a:lstStyle>
            <a:lvl1pPr>
              <a:defRPr/>
            </a:lvl1pPr>
          </a:lstStyle>
          <a:p>
            <a:pPr>
              <a:defRPr/>
            </a:pPr>
            <a:r>
              <a:rPr lang="nl-NL">
                <a:solidFill>
                  <a:srgbClr val="323232"/>
                </a:solidFill>
              </a:rPr>
              <a:t>Informatiebijeenkomst Rug-netwerk 2 april 2014</a:t>
            </a:r>
          </a:p>
        </p:txBody>
      </p:sp>
      <p:sp>
        <p:nvSpPr>
          <p:cNvPr id="8" name="Tijdelijke aanduiding voor voettekst 4"/>
          <p:cNvSpPr>
            <a:spLocks noGrp="1"/>
          </p:cNvSpPr>
          <p:nvPr>
            <p:ph type="ftr" sz="quarter" idx="11"/>
          </p:nvPr>
        </p:nvSpPr>
        <p:spPr>
          <a:xfrm>
            <a:off x="457200" y="6248400"/>
            <a:ext cx="5573713" cy="365125"/>
          </a:xfrm>
        </p:spPr>
        <p:txBody>
          <a:bodyPr/>
          <a:lstStyle>
            <a:lvl1pPr>
              <a:defRPr/>
            </a:lvl1pPr>
          </a:lstStyle>
          <a:p>
            <a:pPr>
              <a:defRPr/>
            </a:pPr>
            <a:r>
              <a:rPr lang="nl-NL">
                <a:solidFill>
                  <a:srgbClr val="323232"/>
                </a:solidFill>
              </a:rPr>
              <a:t>Informatiebijeenkomst Rug-netwerk 2 april 2014</a:t>
            </a:r>
          </a:p>
        </p:txBody>
      </p:sp>
      <p:sp>
        <p:nvSpPr>
          <p:cNvPr id="9" name="Tijdelijke aanduiding voor dianummer 5"/>
          <p:cNvSpPr>
            <a:spLocks noGrp="1"/>
          </p:cNvSpPr>
          <p:nvPr>
            <p:ph type="sldNum" sz="quarter" idx="12"/>
          </p:nvPr>
        </p:nvSpPr>
        <p:spPr>
          <a:xfrm rot="5400000">
            <a:off x="5989638" y="144462"/>
            <a:ext cx="533400" cy="244475"/>
          </a:xfrm>
        </p:spPr>
        <p:txBody>
          <a:bodyPr/>
          <a:lstStyle>
            <a:lvl1pPr>
              <a:defRPr/>
            </a:lvl1pPr>
          </a:lstStyle>
          <a:p>
            <a:pPr>
              <a:defRPr/>
            </a:pPr>
            <a:fld id="{9D3F1118-BAF0-474E-B0AD-A49602C2C892}" type="slidenum">
              <a:rPr lang="nl-NL"/>
              <a:pPr>
                <a:defRPr/>
              </a:pPr>
              <a:t>‹nr.›</a:t>
            </a:fld>
            <a:endParaRPr lang="nl-NL"/>
          </a:p>
        </p:txBody>
      </p:sp>
    </p:spTree>
    <p:extLst>
      <p:ext uri="{BB962C8B-B14F-4D97-AF65-F5344CB8AC3E}">
        <p14:creationId xmlns:p14="http://schemas.microsoft.com/office/powerpoint/2010/main" val="177922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200" b="1" cap="all">
                <a:solidFill>
                  <a:schemeClr val="bg1"/>
                </a:solidFill>
                <a:latin typeface="Bell Gothic Std Light" pitchFamily="34" charset="0"/>
                <a:ea typeface="Verdana" pitchFamily="34" charset="0"/>
                <a:cs typeface="Verdana" pitchFamily="34" charset="0"/>
              </a:defRPr>
            </a:lvl1p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722313" y="1916833"/>
            <a:ext cx="7772400" cy="249006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Tree>
    <p:extLst>
      <p:ext uri="{BB962C8B-B14F-4D97-AF65-F5344CB8AC3E}">
        <p14:creationId xmlns:p14="http://schemas.microsoft.com/office/powerpoint/2010/main" val="6259574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457200" y="1844824"/>
            <a:ext cx="4038600" cy="4421087"/>
          </a:xfrm>
        </p:spPr>
        <p:txBody>
          <a:bodyPr/>
          <a:lstStyle>
            <a:lvl1pPr>
              <a:defRPr sz="28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hasCustomPrompt="1"/>
          </p:nvPr>
        </p:nvSpPr>
        <p:spPr>
          <a:xfrm>
            <a:off x="4648200" y="1844824"/>
            <a:ext cx="4038600" cy="4421088"/>
          </a:xfrm>
        </p:spPr>
        <p:txBody>
          <a:bodyPr/>
          <a:lstStyle>
            <a:lvl1pPr>
              <a:defRPr sz="2800">
                <a:latin typeface="Verdana" pitchFamily="34" charset="0"/>
                <a:ea typeface="Verdana" pitchFamily="34" charset="0"/>
                <a:cs typeface="Verdana" pitchFamily="34" charset="0"/>
              </a:defRPr>
            </a:lvl1pPr>
            <a:lvl2pPr>
              <a:defRPr sz="2400">
                <a:latin typeface="Verdana" pitchFamily="34" charset="0"/>
                <a:ea typeface="Verdana" pitchFamily="34" charset="0"/>
                <a:cs typeface="Verdana" pitchFamily="34" charset="0"/>
              </a:defRPr>
            </a:lvl2pPr>
            <a:lvl3pPr>
              <a:defRPr sz="20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Titel 1"/>
          <p:cNvSpPr>
            <a:spLocks noGrp="1"/>
          </p:cNvSpPr>
          <p:nvPr>
            <p:ph type="title" hasCustomPrompt="1"/>
          </p:nvPr>
        </p:nvSpPr>
        <p:spPr>
          <a:xfrm>
            <a:off x="1835696" y="260648"/>
            <a:ext cx="6851104" cy="850106"/>
          </a:xfrm>
        </p:spPr>
        <p:txBody>
          <a:bodyPr>
            <a:normAutofit/>
          </a:bodyPr>
          <a:lstStyle>
            <a:lvl1pPr algn="l">
              <a:defRPr sz="4400" b="1" baseline="0">
                <a:solidFill>
                  <a:schemeClr val="bg1"/>
                </a:solidFill>
                <a:latin typeface="Bell Gothic Std Light" pitchFamily="34" charset="0"/>
                <a:ea typeface="Verdana" pitchFamily="34" charset="0"/>
                <a:cs typeface="Verdana" pitchFamily="34" charset="0"/>
              </a:defRPr>
            </a:lvl1pPr>
          </a:lstStyle>
          <a:p>
            <a:r>
              <a:rPr lang="nl-NL" dirty="0" err="1" smtClean="0"/>
              <a:t>Koptitel</a:t>
            </a:r>
            <a:r>
              <a:rPr lang="nl-NL" dirty="0" smtClean="0"/>
              <a:t> invoegen</a:t>
            </a:r>
            <a:endParaRPr lang="nl-NL" dirty="0"/>
          </a:p>
        </p:txBody>
      </p:sp>
    </p:spTree>
    <p:extLst>
      <p:ext uri="{BB962C8B-B14F-4D97-AF65-F5344CB8AC3E}">
        <p14:creationId xmlns:p14="http://schemas.microsoft.com/office/powerpoint/2010/main" val="2544496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772816"/>
            <a:ext cx="4040188" cy="639762"/>
          </a:xfrm>
        </p:spPr>
        <p:txBody>
          <a:bodyPr anchor="b">
            <a:noAutofit/>
          </a:bodyPr>
          <a:lstStyle>
            <a:lvl1pPr marL="0" indent="0">
              <a:buNone/>
              <a:defRPr sz="20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Titel invoegen</a:t>
            </a:r>
          </a:p>
        </p:txBody>
      </p:sp>
      <p:sp>
        <p:nvSpPr>
          <p:cNvPr id="4" name="Tijdelijke aanduiding voor inhoud 3"/>
          <p:cNvSpPr>
            <a:spLocks noGrp="1"/>
          </p:cNvSpPr>
          <p:nvPr>
            <p:ph sz="half" idx="2" hasCustomPrompt="1"/>
          </p:nvPr>
        </p:nvSpPr>
        <p:spPr>
          <a:xfrm>
            <a:off x="457200" y="2412578"/>
            <a:ext cx="4040188" cy="3846413"/>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Tijdelijke aanduiding voor tekst 4"/>
          <p:cNvSpPr>
            <a:spLocks noGrp="1"/>
          </p:cNvSpPr>
          <p:nvPr>
            <p:ph type="body" sz="quarter" idx="3" hasCustomPrompt="1"/>
          </p:nvPr>
        </p:nvSpPr>
        <p:spPr>
          <a:xfrm>
            <a:off x="4645025" y="1772816"/>
            <a:ext cx="4041775" cy="639762"/>
          </a:xfrm>
        </p:spPr>
        <p:txBody>
          <a:bodyPr anchor="b">
            <a:noAutofit/>
          </a:bodyPr>
          <a:lstStyle>
            <a:lvl1pPr marL="0" indent="0">
              <a:buNone/>
              <a:defRPr sz="20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Titel invoegen</a:t>
            </a:r>
          </a:p>
        </p:txBody>
      </p:sp>
      <p:sp>
        <p:nvSpPr>
          <p:cNvPr id="6" name="Tijdelijke aanduiding voor inhoud 5"/>
          <p:cNvSpPr>
            <a:spLocks noGrp="1"/>
          </p:cNvSpPr>
          <p:nvPr>
            <p:ph sz="quarter" idx="4" hasCustomPrompt="1"/>
          </p:nvPr>
        </p:nvSpPr>
        <p:spPr>
          <a:xfrm>
            <a:off x="4645025" y="2412578"/>
            <a:ext cx="4041775" cy="3846413"/>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nl-NL" dirty="0" smtClean="0"/>
              <a:t>Eerste niveau</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0" name="Titel 1"/>
          <p:cNvSpPr>
            <a:spLocks noGrp="1"/>
          </p:cNvSpPr>
          <p:nvPr>
            <p:ph type="title" hasCustomPrompt="1"/>
          </p:nvPr>
        </p:nvSpPr>
        <p:spPr>
          <a:xfrm>
            <a:off x="1835696" y="260648"/>
            <a:ext cx="6851104" cy="850106"/>
          </a:xfrm>
        </p:spPr>
        <p:txBody>
          <a:bodyPr>
            <a:normAutofit/>
          </a:bodyPr>
          <a:lstStyle>
            <a:lvl1pPr algn="l">
              <a:defRPr sz="4400" b="1" baseline="0">
                <a:solidFill>
                  <a:schemeClr val="bg1"/>
                </a:solidFill>
                <a:latin typeface="Bell Gothic Std Light" pitchFamily="34" charset="0"/>
                <a:ea typeface="Verdana" pitchFamily="34" charset="0"/>
                <a:cs typeface="Verdana" pitchFamily="34" charset="0"/>
              </a:defRPr>
            </a:lvl1pPr>
          </a:lstStyle>
          <a:p>
            <a:r>
              <a:rPr lang="nl-NL" dirty="0" err="1" smtClean="0"/>
              <a:t>Koptitel</a:t>
            </a:r>
            <a:r>
              <a:rPr lang="nl-NL" dirty="0" smtClean="0"/>
              <a:t> invoegen</a:t>
            </a:r>
            <a:endParaRPr lang="nl-NL" dirty="0"/>
          </a:p>
        </p:txBody>
      </p:sp>
    </p:spTree>
    <p:extLst>
      <p:ext uri="{BB962C8B-B14F-4D97-AF65-F5344CB8AC3E}">
        <p14:creationId xmlns:p14="http://schemas.microsoft.com/office/powerpoint/2010/main" val="3402495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1835696" y="260648"/>
            <a:ext cx="6851104" cy="850106"/>
          </a:xfrm>
        </p:spPr>
        <p:txBody>
          <a:bodyPr>
            <a:normAutofit/>
          </a:bodyPr>
          <a:lstStyle>
            <a:lvl1pPr algn="l">
              <a:defRPr sz="4400" b="1" baseline="0">
                <a:solidFill>
                  <a:schemeClr val="bg1"/>
                </a:solidFill>
                <a:latin typeface="Bell Gothic Std Light" pitchFamily="34" charset="0"/>
                <a:ea typeface="Verdana" pitchFamily="34" charset="0"/>
                <a:cs typeface="Verdana" pitchFamily="34" charset="0"/>
              </a:defRPr>
            </a:lvl1pPr>
          </a:lstStyle>
          <a:p>
            <a:r>
              <a:rPr lang="nl-NL" dirty="0" err="1" smtClean="0"/>
              <a:t>Koptitel</a:t>
            </a:r>
            <a:r>
              <a:rPr lang="nl-NL" dirty="0" smtClean="0"/>
              <a:t> invoegen</a:t>
            </a:r>
            <a:endParaRPr lang="nl-NL" dirty="0"/>
          </a:p>
        </p:txBody>
      </p:sp>
    </p:spTree>
    <p:extLst>
      <p:ext uri="{BB962C8B-B14F-4D97-AF65-F5344CB8AC3E}">
        <p14:creationId xmlns:p14="http://schemas.microsoft.com/office/powerpoint/2010/main" val="1767758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5376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7150D-4C33-4BED-8C05-5BB0AE76239E}" type="datetimeFigureOut">
              <a:rPr lang="nl-NL" smtClean="0"/>
              <a:pPr/>
              <a:t>17-9-2017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85A65-B38B-4506-83B2-E324BF8608DD}" type="slidenum">
              <a:rPr lang="nl-NL" smtClean="0"/>
              <a:pPr/>
              <a:t>‹nr.›</a:t>
            </a:fld>
            <a:endParaRPr lang="nl-NL"/>
          </a:p>
        </p:txBody>
      </p:sp>
      <p:pic>
        <p:nvPicPr>
          <p:cNvPr id="7" name="Afbeelding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43572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5"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Titelstijl van model bewerken</a:t>
            </a:r>
            <a:endParaRPr lang="en-US" smtClean="0"/>
          </a:p>
        </p:txBody>
      </p:sp>
      <p:sp>
        <p:nvSpPr>
          <p:cNvPr id="1027" name="Tijdelijke aanduiding voor tekst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14" name="Tijdelijke aanduiding voor datum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defTabSz="457200">
              <a:defRPr/>
            </a:pPr>
            <a:r>
              <a:rPr lang="nl-NL">
                <a:solidFill>
                  <a:srgbClr val="323232"/>
                </a:solidFill>
              </a:rPr>
              <a:t>Informatiebijeenkomst Rug-netwerk 2 april 2014</a:t>
            </a:r>
          </a:p>
        </p:txBody>
      </p:sp>
      <p:sp>
        <p:nvSpPr>
          <p:cNvPr id="3" name="Tijdelijke aanduiding voor voettekst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Tw Cen MT" pitchFamily="34" charset="0"/>
              </a:defRPr>
            </a:lvl1pPr>
          </a:lstStyle>
          <a:p>
            <a:pPr defTabSz="457200" fontAlgn="base">
              <a:spcBef>
                <a:spcPct val="0"/>
              </a:spcBef>
              <a:spcAft>
                <a:spcPct val="0"/>
              </a:spcAft>
              <a:defRPr/>
            </a:pPr>
            <a:r>
              <a:rPr lang="nl-NL">
                <a:solidFill>
                  <a:srgbClr val="323232"/>
                </a:solidFill>
              </a:rPr>
              <a:t>Informatiebijeenkomst Rug-netwerk 2 april 2014</a:t>
            </a:r>
          </a:p>
        </p:txBody>
      </p:sp>
      <p:sp>
        <p:nvSpPr>
          <p:cNvPr id="7" name="Rechthoek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Rechthoek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9" name="Rechthoek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23" name="Tijdelijke aanduiding voor dianumm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defTabSz="457200">
              <a:defRPr/>
            </a:pPr>
            <a:fld id="{84C7965B-6EE6-4191-A3DA-91506CF88F66}" type="slidenum">
              <a:rPr lang="nl-NL"/>
              <a:pPr defTabSz="457200">
                <a:defRPr/>
              </a:pPr>
              <a:t>‹nr.›</a:t>
            </a:fld>
            <a:endParaRPr lang="nl-NL"/>
          </a:p>
        </p:txBody>
      </p:sp>
    </p:spTree>
    <p:extLst>
      <p:ext uri="{BB962C8B-B14F-4D97-AF65-F5344CB8AC3E}">
        <p14:creationId xmlns:p14="http://schemas.microsoft.com/office/powerpoint/2010/main" val="39138787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1B587C"/>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4E854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Titelstijl van model bewerken</a:t>
            </a:r>
            <a:endParaRPr lang="en-US" smtClean="0"/>
          </a:p>
        </p:txBody>
      </p:sp>
      <p:sp>
        <p:nvSpPr>
          <p:cNvPr id="1027" name="Tijdelijke aanduiding voor tekst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14" name="Tijdelijke aanduiding voor datum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defTabSz="457200">
              <a:defRPr/>
            </a:pPr>
            <a:r>
              <a:rPr lang="nl-NL">
                <a:solidFill>
                  <a:srgbClr val="323232"/>
                </a:solidFill>
              </a:rPr>
              <a:t>Informatiebijeenkomst Rug-netwerk 2 april 2014</a:t>
            </a:r>
          </a:p>
        </p:txBody>
      </p:sp>
      <p:sp>
        <p:nvSpPr>
          <p:cNvPr id="3" name="Tijdelijke aanduiding voor voettekst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Tw Cen MT" pitchFamily="34" charset="0"/>
              </a:defRPr>
            </a:lvl1pPr>
          </a:lstStyle>
          <a:p>
            <a:pPr defTabSz="457200" fontAlgn="base">
              <a:spcBef>
                <a:spcPct val="0"/>
              </a:spcBef>
              <a:spcAft>
                <a:spcPct val="0"/>
              </a:spcAft>
              <a:defRPr/>
            </a:pPr>
            <a:r>
              <a:rPr lang="nl-NL">
                <a:solidFill>
                  <a:srgbClr val="323232"/>
                </a:solidFill>
              </a:rPr>
              <a:t>Informatiebijeenkomst Rug-netwerk 2 april 2014</a:t>
            </a:r>
          </a:p>
        </p:txBody>
      </p:sp>
      <p:sp>
        <p:nvSpPr>
          <p:cNvPr id="7" name="Rechthoek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Rechthoek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9" name="Rechthoek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23" name="Tijdelijke aanduiding voor dianumm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defTabSz="457200">
              <a:defRPr/>
            </a:pPr>
            <a:fld id="{84C7965B-6EE6-4191-A3DA-91506CF88F66}" type="slidenum">
              <a:rPr lang="nl-NL"/>
              <a:pPr defTabSz="457200">
                <a:defRPr/>
              </a:pPr>
              <a:t>‹nr.›</a:t>
            </a:fld>
            <a:endParaRPr lang="nl-NL"/>
          </a:p>
        </p:txBody>
      </p:sp>
    </p:spTree>
    <p:extLst>
      <p:ext uri="{BB962C8B-B14F-4D97-AF65-F5344CB8AC3E}">
        <p14:creationId xmlns:p14="http://schemas.microsoft.com/office/powerpoint/2010/main" val="165597245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1B587C"/>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4E854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Titelstijl van model bewerken</a:t>
            </a:r>
            <a:endParaRPr lang="en-US" smtClean="0"/>
          </a:p>
        </p:txBody>
      </p:sp>
      <p:sp>
        <p:nvSpPr>
          <p:cNvPr id="1027" name="Tijdelijke aanduiding voor tekst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14" name="Tijdelijke aanduiding voor datum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defTabSz="457200">
              <a:defRPr/>
            </a:pPr>
            <a:r>
              <a:rPr lang="nl-NL">
                <a:solidFill>
                  <a:srgbClr val="323232"/>
                </a:solidFill>
              </a:rPr>
              <a:t>Informatiebijeenkomst Rug-netwerk 2 april 2014</a:t>
            </a:r>
          </a:p>
        </p:txBody>
      </p:sp>
      <p:sp>
        <p:nvSpPr>
          <p:cNvPr id="3" name="Tijdelijke aanduiding voor voettekst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chemeClr val="tx2"/>
                </a:solidFill>
                <a:latin typeface="Tw Cen MT" pitchFamily="34" charset="0"/>
              </a:defRPr>
            </a:lvl1pPr>
          </a:lstStyle>
          <a:p>
            <a:pPr defTabSz="457200" fontAlgn="base">
              <a:spcBef>
                <a:spcPct val="0"/>
              </a:spcBef>
              <a:spcAft>
                <a:spcPct val="0"/>
              </a:spcAft>
              <a:defRPr/>
            </a:pPr>
            <a:r>
              <a:rPr lang="nl-NL">
                <a:solidFill>
                  <a:srgbClr val="323232"/>
                </a:solidFill>
              </a:rPr>
              <a:t>Informatiebijeenkomst Rug-netwerk 2 april 2014</a:t>
            </a:r>
          </a:p>
        </p:txBody>
      </p:sp>
      <p:sp>
        <p:nvSpPr>
          <p:cNvPr id="7" name="Rechthoek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8" name="Rechthoek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9" name="Rechthoek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457200">
              <a:defRPr/>
            </a:pPr>
            <a:endParaRPr lang="en-US">
              <a:solidFill>
                <a:prstClr val="white"/>
              </a:solidFill>
            </a:endParaRPr>
          </a:p>
        </p:txBody>
      </p:sp>
      <p:sp>
        <p:nvSpPr>
          <p:cNvPr id="23" name="Tijdelijke aanduiding voor dianumm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defTabSz="457200">
              <a:defRPr/>
            </a:pPr>
            <a:fld id="{84C7965B-6EE6-4191-A3DA-91506CF88F66}" type="slidenum">
              <a:rPr lang="nl-NL"/>
              <a:pPr defTabSz="457200">
                <a:defRPr/>
              </a:pPr>
              <a:t>‹nr.›</a:t>
            </a:fld>
            <a:endParaRPr lang="nl-NL"/>
          </a:p>
        </p:txBody>
      </p:sp>
    </p:spTree>
    <p:extLst>
      <p:ext uri="{BB962C8B-B14F-4D97-AF65-F5344CB8AC3E}">
        <p14:creationId xmlns:p14="http://schemas.microsoft.com/office/powerpoint/2010/main" val="218090202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1B587C"/>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4E854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ug-netwerk.nl/regionaal-team-heerhugowaard/"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wikifysio.nl/images/Exercise-circles-medium;init_.jpg" TargetMode="Externa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987824" y="404664"/>
            <a:ext cx="5832648" cy="1728192"/>
          </a:xfrm>
        </p:spPr>
        <p:txBody>
          <a:bodyPr>
            <a:normAutofit fontScale="90000"/>
          </a:bodyPr>
          <a:lstStyle/>
          <a:p>
            <a:r>
              <a:rPr lang="nl-NL" dirty="0" smtClean="0">
                <a:solidFill>
                  <a:schemeClr val="tx1"/>
                </a:solidFill>
              </a:rPr>
              <a:t>RUG-NETWERK</a:t>
            </a:r>
            <a:br>
              <a:rPr lang="nl-NL" dirty="0" smtClean="0">
                <a:solidFill>
                  <a:schemeClr val="tx1"/>
                </a:solidFill>
              </a:rPr>
            </a:br>
            <a:r>
              <a:rPr lang="nl-NL" dirty="0" smtClean="0">
                <a:solidFill>
                  <a:schemeClr val="tx1"/>
                </a:solidFill>
              </a:rPr>
              <a:t>regio Heerhugowaard</a:t>
            </a:r>
            <a:endParaRPr lang="nl-NL" dirty="0">
              <a:solidFill>
                <a:schemeClr val="tx1"/>
              </a:solidFill>
            </a:endParaRPr>
          </a:p>
        </p:txBody>
      </p:sp>
      <p:sp>
        <p:nvSpPr>
          <p:cNvPr id="3" name="Ondertitel 2"/>
          <p:cNvSpPr>
            <a:spLocks noGrp="1"/>
          </p:cNvSpPr>
          <p:nvPr>
            <p:ph type="subTitle" idx="1"/>
          </p:nvPr>
        </p:nvSpPr>
        <p:spPr/>
        <p:txBody>
          <a:bodyPr/>
          <a:lstStyle/>
          <a:p>
            <a:r>
              <a:rPr lang="nl-NL" dirty="0" smtClean="0">
                <a:solidFill>
                  <a:schemeClr val="tx1"/>
                </a:solidFill>
              </a:rPr>
              <a:t>KWALITEITSNETWERK RUGKLACHTEN</a:t>
            </a:r>
          </a:p>
          <a:p>
            <a:endParaRPr lang="nl-NL" dirty="0" smtClean="0">
              <a:solidFill>
                <a:schemeClr val="tx1"/>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6672"/>
            <a:ext cx="1562618" cy="1595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899592" y="4005064"/>
            <a:ext cx="914400" cy="914400"/>
          </a:xfrm>
          <a:prstGeom prst="rect">
            <a:avLst/>
          </a:prstGeom>
        </p:spPr>
        <p:txBody>
          <a:bodyPr vert="horz" wrap="none" lIns="91440" tIns="45720" rIns="91440" bIns="45720" rtlCol="0">
            <a:normAutofit/>
          </a:bodyPr>
          <a:lstStyle/>
          <a:p>
            <a:r>
              <a:rPr lang="nl-NL" sz="2000" dirty="0" smtClean="0">
                <a:latin typeface="Verdana" pitchFamily="34" charset="0"/>
                <a:ea typeface="Verdana" pitchFamily="34" charset="0"/>
                <a:cs typeface="Verdana" pitchFamily="34" charset="0"/>
                <a:hlinkClick r:id="rId3"/>
              </a:rPr>
              <a:t>http://www.rug-netwerk.nl/regionaal-team-heerhugowaard/</a:t>
            </a:r>
            <a:endParaRPr lang="nl-NL" sz="2000" dirty="0" smtClean="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628833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Gebruik </a:t>
            </a:r>
            <a:r>
              <a:rPr lang="nl-NL" dirty="0" err="1" smtClean="0"/>
              <a:t>StarT</a:t>
            </a:r>
            <a:r>
              <a:rPr lang="nl-NL" dirty="0" smtClean="0"/>
              <a:t> Back screening tool</a:t>
            </a:r>
            <a:endParaRPr lang="nl-NL" dirty="0"/>
          </a:p>
        </p:txBody>
      </p:sp>
      <p:sp>
        <p:nvSpPr>
          <p:cNvPr id="4" name="Tijdelijke aanduiding voor inhoud 3"/>
          <p:cNvSpPr>
            <a:spLocks noGrp="1"/>
          </p:cNvSpPr>
          <p:nvPr>
            <p:ph idx="1"/>
          </p:nvPr>
        </p:nvSpPr>
        <p:spPr>
          <a:xfrm>
            <a:off x="323528" y="1600201"/>
            <a:ext cx="8496944" cy="4349080"/>
          </a:xfrm>
        </p:spPr>
        <p:txBody>
          <a:bodyPr>
            <a:normAutofit/>
          </a:bodyPr>
          <a:lstStyle/>
          <a:p>
            <a:pPr marL="0" indent="0"/>
            <a:r>
              <a:rPr lang="nl-NL" sz="2200" dirty="0" smtClean="0">
                <a:latin typeface="Verdana" panose="020B0604030504040204" pitchFamily="34" charset="0"/>
                <a:ea typeface="Verdana" panose="020B0604030504040204" pitchFamily="34" charset="0"/>
                <a:cs typeface="Verdana" panose="020B0604030504040204" pitchFamily="34" charset="0"/>
              </a:rPr>
              <a:t> Het </a:t>
            </a:r>
            <a:r>
              <a:rPr lang="nl-NL" sz="2200" dirty="0" err="1" smtClean="0">
                <a:latin typeface="Verdana" panose="020B0604030504040204" pitchFamily="34" charset="0"/>
                <a:ea typeface="Verdana" panose="020B0604030504040204" pitchFamily="34" charset="0"/>
                <a:cs typeface="Verdana" panose="020B0604030504040204" pitchFamily="34" charset="0"/>
              </a:rPr>
              <a:t>rug-netwerk</a:t>
            </a:r>
            <a:r>
              <a:rPr lang="nl-NL" sz="2200" dirty="0" smtClean="0">
                <a:latin typeface="Verdana" panose="020B0604030504040204" pitchFamily="34" charset="0"/>
                <a:ea typeface="Verdana" panose="020B0604030504040204" pitchFamily="34" charset="0"/>
                <a:cs typeface="Verdana" panose="020B0604030504040204" pitchFamily="34" charset="0"/>
              </a:rPr>
              <a:t> levert zorg op maat!</a:t>
            </a:r>
          </a:p>
          <a:p>
            <a:pPr marL="0" indent="0">
              <a:buNone/>
            </a:pPr>
            <a:r>
              <a:rPr lang="nl-NL" sz="2200" dirty="0" smtClean="0">
                <a:latin typeface="Verdana" panose="020B0604030504040204" pitchFamily="34" charset="0"/>
                <a:ea typeface="Verdana" panose="020B0604030504040204" pitchFamily="34" charset="0"/>
                <a:cs typeface="Verdana" panose="020B0604030504040204" pitchFamily="34" charset="0"/>
              </a:rPr>
              <a:t> </a:t>
            </a:r>
          </a:p>
          <a:p>
            <a:pPr marL="0" indent="0"/>
            <a:r>
              <a:rPr lang="nl-NL" sz="2200" dirty="0" smtClean="0">
                <a:latin typeface="Verdana" panose="020B0604030504040204" pitchFamily="34" charset="0"/>
                <a:ea typeface="Verdana" panose="020B0604030504040204" pitchFamily="34" charset="0"/>
                <a:cs typeface="Verdana" panose="020B0604030504040204" pitchFamily="34" charset="0"/>
              </a:rPr>
              <a:t>Start met onderverdeling van rugklachten in 3 subgroepen;</a:t>
            </a:r>
          </a:p>
          <a:p>
            <a:pPr marL="0" indent="0"/>
            <a:endParaRPr lang="nl-NL" sz="2200" dirty="0" smtClean="0">
              <a:latin typeface="Verdana" panose="020B0604030504040204" pitchFamily="34" charset="0"/>
              <a:ea typeface="Verdana" panose="020B0604030504040204" pitchFamily="34" charset="0"/>
              <a:cs typeface="Verdana" panose="020B0604030504040204" pitchFamily="34" charset="0"/>
            </a:endParaRPr>
          </a:p>
          <a:p>
            <a:pPr marL="0" indent="0">
              <a:buFontTx/>
              <a:buChar char="-"/>
            </a:pPr>
            <a:r>
              <a:rPr lang="nl-NL" sz="2200" dirty="0" smtClean="0">
                <a:latin typeface="Verdana" panose="020B0604030504040204" pitchFamily="34" charset="0"/>
                <a:ea typeface="Verdana" panose="020B0604030504040204" pitchFamily="34" charset="0"/>
                <a:cs typeface="Verdana" panose="020B0604030504040204" pitchFamily="34" charset="0"/>
              </a:rPr>
              <a:t>Weinig risico chroniciteit: </a:t>
            </a:r>
            <a:r>
              <a:rPr lang="nl-NL" sz="1600" dirty="0" smtClean="0">
                <a:latin typeface="Verdana" panose="020B0604030504040204" pitchFamily="34" charset="0"/>
                <a:ea typeface="Verdana" panose="020B0604030504040204" pitchFamily="34" charset="0"/>
                <a:cs typeface="Verdana" panose="020B0604030504040204" pitchFamily="34" charset="0"/>
              </a:rPr>
              <a:t>(geen/ kort </a:t>
            </a:r>
            <a:r>
              <a:rPr lang="nl-NL" sz="1600" dirty="0">
                <a:latin typeface="Verdana" panose="020B0604030504040204" pitchFamily="34" charset="0"/>
                <a:ea typeface="Verdana" panose="020B0604030504040204" pitchFamily="34" charset="0"/>
                <a:cs typeface="Verdana" panose="020B0604030504040204" pitchFamily="34" charset="0"/>
              </a:rPr>
              <a:t>beh.)</a:t>
            </a:r>
          </a:p>
          <a:p>
            <a:pPr marL="0" indent="0">
              <a:buFontTx/>
              <a:buChar char="-"/>
            </a:pPr>
            <a:r>
              <a:rPr lang="nl-NL" sz="2200" dirty="0">
                <a:latin typeface="Verdana" panose="020B0604030504040204" pitchFamily="34" charset="0"/>
                <a:ea typeface="Verdana" panose="020B0604030504040204" pitchFamily="34" charset="0"/>
                <a:cs typeface="Verdana" panose="020B0604030504040204" pitchFamily="34" charset="0"/>
              </a:rPr>
              <a:t>Gemiddeld </a:t>
            </a:r>
            <a:r>
              <a:rPr lang="nl-NL" sz="2200" dirty="0" smtClean="0">
                <a:latin typeface="Verdana" panose="020B0604030504040204" pitchFamily="34" charset="0"/>
                <a:ea typeface="Verdana" panose="020B0604030504040204" pitchFamily="34" charset="0"/>
                <a:cs typeface="Verdana" panose="020B0604030504040204" pitchFamily="34" charset="0"/>
              </a:rPr>
              <a:t>risico </a:t>
            </a:r>
            <a:r>
              <a:rPr lang="nl-NL" sz="2200" dirty="0" err="1" smtClean="0">
                <a:latin typeface="Verdana" panose="020B0604030504040204" pitchFamily="34" charset="0"/>
                <a:ea typeface="Verdana" panose="020B0604030504040204" pitchFamily="34" charset="0"/>
                <a:cs typeface="Verdana" panose="020B0604030504040204" pitchFamily="34" charset="0"/>
              </a:rPr>
              <a:t>chroniciteit</a:t>
            </a:r>
            <a:r>
              <a:rPr lang="nl-NL" sz="2200" dirty="0" smtClean="0">
                <a:latin typeface="Verdana" panose="020B0604030504040204" pitchFamily="34" charset="0"/>
                <a:ea typeface="Verdana" panose="020B0604030504040204" pitchFamily="34" charset="0"/>
                <a:cs typeface="Verdana" panose="020B0604030504040204" pitchFamily="34" charset="0"/>
              </a:rPr>
              <a:t> </a:t>
            </a:r>
            <a:r>
              <a:rPr lang="nl-NL" sz="1600" dirty="0" smtClean="0">
                <a:latin typeface="Verdana" panose="020B0604030504040204" pitchFamily="34" charset="0"/>
                <a:ea typeface="Verdana" panose="020B0604030504040204" pitchFamily="34" charset="0"/>
                <a:cs typeface="Verdana" panose="020B0604030504040204" pitchFamily="34" charset="0"/>
              </a:rPr>
              <a:t>(</a:t>
            </a:r>
            <a:r>
              <a:rPr lang="nl-NL" sz="1600" dirty="0" err="1" smtClean="0">
                <a:latin typeface="Verdana" panose="020B0604030504040204" pitchFamily="34" charset="0"/>
                <a:ea typeface="Verdana" panose="020B0604030504040204" pitchFamily="34" charset="0"/>
                <a:cs typeface="Verdana" panose="020B0604030504040204" pitchFamily="34" charset="0"/>
              </a:rPr>
              <a:t>usual</a:t>
            </a:r>
            <a:r>
              <a:rPr lang="nl-NL" sz="1600" dirty="0" smtClean="0">
                <a:latin typeface="Verdana" panose="020B0604030504040204" pitchFamily="34" charset="0"/>
                <a:ea typeface="Verdana" panose="020B0604030504040204" pitchFamily="34" charset="0"/>
                <a:cs typeface="Verdana" panose="020B0604030504040204" pitchFamily="34" charset="0"/>
              </a:rPr>
              <a:t> care)</a:t>
            </a:r>
            <a:endParaRPr lang="nl-NL" sz="1600" dirty="0">
              <a:latin typeface="Verdana" panose="020B0604030504040204" pitchFamily="34" charset="0"/>
              <a:ea typeface="Verdana" panose="020B0604030504040204" pitchFamily="34" charset="0"/>
              <a:cs typeface="Verdana" panose="020B0604030504040204" pitchFamily="34" charset="0"/>
            </a:endParaRPr>
          </a:p>
          <a:p>
            <a:pPr marL="0" indent="0">
              <a:buFontTx/>
              <a:buChar char="-"/>
            </a:pPr>
            <a:r>
              <a:rPr lang="nl-NL" sz="2200" dirty="0">
                <a:latin typeface="Verdana" panose="020B0604030504040204" pitchFamily="34" charset="0"/>
                <a:ea typeface="Verdana" panose="020B0604030504040204" pitchFamily="34" charset="0"/>
                <a:cs typeface="Verdana" panose="020B0604030504040204" pitchFamily="34" charset="0"/>
              </a:rPr>
              <a:t>Hoog </a:t>
            </a:r>
            <a:r>
              <a:rPr lang="nl-NL" sz="2200" dirty="0" smtClean="0">
                <a:latin typeface="Verdana" panose="020B0604030504040204" pitchFamily="34" charset="0"/>
                <a:ea typeface="Verdana" panose="020B0604030504040204" pitchFamily="34" charset="0"/>
                <a:cs typeface="Verdana" panose="020B0604030504040204" pitchFamily="34" charset="0"/>
              </a:rPr>
              <a:t>risico </a:t>
            </a:r>
            <a:r>
              <a:rPr lang="nl-NL" sz="2200" dirty="0" err="1" smtClean="0">
                <a:latin typeface="Verdana" panose="020B0604030504040204" pitchFamily="34" charset="0"/>
                <a:ea typeface="Verdana" panose="020B0604030504040204" pitchFamily="34" charset="0"/>
                <a:cs typeface="Verdana" panose="020B0604030504040204" pitchFamily="34" charset="0"/>
              </a:rPr>
              <a:t>chroniciteit</a:t>
            </a:r>
            <a:r>
              <a:rPr lang="nl-NL" sz="2200" dirty="0" smtClean="0">
                <a:latin typeface="Verdana" panose="020B0604030504040204" pitchFamily="34" charset="0"/>
                <a:ea typeface="Verdana" panose="020B0604030504040204" pitchFamily="34" charset="0"/>
                <a:cs typeface="Verdana" panose="020B0604030504040204" pitchFamily="34" charset="0"/>
              </a:rPr>
              <a:t> </a:t>
            </a:r>
          </a:p>
          <a:p>
            <a:pPr marL="0" indent="0">
              <a:buFontTx/>
              <a:buChar char="-"/>
            </a:pPr>
            <a:r>
              <a:rPr lang="nl-NL" sz="1600" dirty="0" smtClean="0">
                <a:latin typeface="Verdana" panose="020B0604030504040204" pitchFamily="34" charset="0"/>
                <a:ea typeface="Verdana" panose="020B0604030504040204" pitchFamily="34" charset="0"/>
                <a:cs typeface="Verdana" panose="020B0604030504040204" pitchFamily="34" charset="0"/>
              </a:rPr>
              <a:t>(behandeling FT </a:t>
            </a:r>
            <a:r>
              <a:rPr lang="nl-NL" sz="1600" dirty="0">
                <a:latin typeface="Verdana" panose="020B0604030504040204" pitchFamily="34" charset="0"/>
                <a:ea typeface="Verdana" panose="020B0604030504040204" pitchFamily="34" charset="0"/>
                <a:cs typeface="Verdana" panose="020B0604030504040204" pitchFamily="34" charset="0"/>
              </a:rPr>
              <a:t>met veel aandacht voor </a:t>
            </a:r>
            <a:r>
              <a:rPr lang="nl-NL" sz="1600" dirty="0" err="1" smtClean="0">
                <a:latin typeface="Verdana" panose="020B0604030504040204" pitchFamily="34" charset="0"/>
                <a:ea typeface="Verdana" panose="020B0604030504040204" pitchFamily="34" charset="0"/>
                <a:cs typeface="Verdana" panose="020B0604030504040204" pitchFamily="34" charset="0"/>
              </a:rPr>
              <a:t>herstelbelemmerende</a:t>
            </a:r>
            <a:r>
              <a:rPr lang="nl-NL" sz="1600" dirty="0" smtClean="0">
                <a:latin typeface="Verdana" panose="020B0604030504040204" pitchFamily="34" charset="0"/>
                <a:ea typeface="Verdana" panose="020B0604030504040204" pitchFamily="34" charset="0"/>
                <a:cs typeface="Verdana" panose="020B0604030504040204" pitchFamily="34" charset="0"/>
              </a:rPr>
              <a:t> </a:t>
            </a:r>
            <a:r>
              <a:rPr lang="nl-NL" sz="1600" dirty="0">
                <a:latin typeface="Verdana" panose="020B0604030504040204" pitchFamily="34" charset="0"/>
                <a:ea typeface="Verdana" panose="020B0604030504040204" pitchFamily="34" charset="0"/>
                <a:cs typeface="Verdana" panose="020B0604030504040204" pitchFamily="34" charset="0"/>
              </a:rPr>
              <a:t>factoren)</a:t>
            </a:r>
          </a:p>
          <a:p>
            <a:pPr marL="0" indent="0"/>
            <a:endParaRPr lang="nl-NL" dirty="0"/>
          </a:p>
          <a:p>
            <a:endParaRPr lang="nl-NL" dirty="0"/>
          </a:p>
        </p:txBody>
      </p:sp>
    </p:spTree>
    <p:extLst>
      <p:ext uri="{BB962C8B-B14F-4D97-AF65-F5344CB8AC3E}">
        <p14:creationId xmlns:p14="http://schemas.microsoft.com/office/powerpoint/2010/main" val="116125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smtClean="0"/>
              <a:t>Welke factoren hebben invloed op herstel?</a:t>
            </a:r>
            <a:endParaRPr lang="nl-NL" sz="3200" dirty="0"/>
          </a:p>
        </p:txBody>
      </p:sp>
      <p:sp>
        <p:nvSpPr>
          <p:cNvPr id="3" name="Tijdelijke aanduiding voor inhoud 2"/>
          <p:cNvSpPr>
            <a:spLocks noGrp="1"/>
          </p:cNvSpPr>
          <p:nvPr>
            <p:ph sz="quarter" idx="1"/>
          </p:nvPr>
        </p:nvSpPr>
        <p:spPr>
          <a:xfrm>
            <a:off x="612648" y="1600200"/>
            <a:ext cx="8153400" cy="4925144"/>
          </a:xfrm>
        </p:spPr>
        <p:txBody>
          <a:bodyPr/>
          <a:lstStyle/>
          <a:p>
            <a:r>
              <a:rPr lang="nl-NL" dirty="0" smtClean="0"/>
              <a:t>Bewegen</a:t>
            </a:r>
          </a:p>
          <a:p>
            <a:r>
              <a:rPr lang="nl-NL" dirty="0" smtClean="0"/>
              <a:t>Roken</a:t>
            </a:r>
          </a:p>
          <a:p>
            <a:r>
              <a:rPr lang="nl-NL" dirty="0" smtClean="0"/>
              <a:t>Diabetes</a:t>
            </a:r>
          </a:p>
          <a:p>
            <a:r>
              <a:rPr lang="nl-NL" dirty="0" smtClean="0"/>
              <a:t>Leeftijd</a:t>
            </a:r>
          </a:p>
          <a:p>
            <a:r>
              <a:rPr lang="nl-NL" dirty="0" smtClean="0"/>
              <a:t>Sociale activiteiten</a:t>
            </a:r>
          </a:p>
          <a:p>
            <a:r>
              <a:rPr lang="nl-NL" dirty="0" smtClean="0"/>
              <a:t>Mentale gesteldheid</a:t>
            </a:r>
          </a:p>
          <a:p>
            <a:r>
              <a:rPr lang="nl-NL" dirty="0" smtClean="0"/>
              <a:t>Warmte (weer, kleding etc.)</a:t>
            </a:r>
          </a:p>
          <a:p>
            <a:r>
              <a:rPr lang="nl-NL" dirty="0" smtClean="0"/>
              <a:t>Ervaring en kennis</a:t>
            </a:r>
          </a:p>
          <a:p>
            <a:r>
              <a:rPr lang="nl-NL" dirty="0" smtClean="0"/>
              <a:t>………..</a:t>
            </a:r>
          </a:p>
          <a:p>
            <a:pPr marL="0" indent="0">
              <a:buNone/>
            </a:pPr>
            <a:endParaRPr lang="nl-NL" dirty="0" smtClean="0"/>
          </a:p>
          <a:p>
            <a:pPr marL="514350" indent="-514350">
              <a:buFont typeface="+mj-lt"/>
              <a:buAutoNum type="arabicPeriod"/>
            </a:pPr>
            <a:endParaRPr lang="nl-NL" dirty="0" smtClean="0"/>
          </a:p>
          <a:p>
            <a:pPr marL="514350" indent="-514350">
              <a:buFont typeface="+mj-lt"/>
              <a:buAutoNum type="arabicPeriod"/>
            </a:pPr>
            <a:endParaRPr lang="nl-NL" dirty="0"/>
          </a:p>
        </p:txBody>
      </p:sp>
    </p:spTree>
    <p:extLst>
      <p:ext uri="{BB962C8B-B14F-4D97-AF65-F5344CB8AC3E}">
        <p14:creationId xmlns:p14="http://schemas.microsoft.com/office/powerpoint/2010/main" val="4188283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611560" y="548680"/>
            <a:ext cx="8153400" cy="752128"/>
          </a:xfrm>
        </p:spPr>
        <p:txBody>
          <a:bodyPr/>
          <a:lstStyle/>
          <a:p>
            <a:pPr algn="ctr" eaLnBrk="1" hangingPunct="1"/>
            <a:r>
              <a:rPr lang="nl-NL" dirty="0" smtClean="0">
                <a:latin typeface="Verdana" panose="020B0604030504040204" pitchFamily="34" charset="0"/>
                <a:ea typeface="Verdana" panose="020B0604030504040204" pitchFamily="34" charset="0"/>
                <a:cs typeface="Verdana" panose="020B0604030504040204" pitchFamily="34" charset="0"/>
              </a:rPr>
              <a:t>Behandeling:</a:t>
            </a:r>
            <a:br>
              <a:rPr lang="nl-NL" dirty="0" smtClean="0">
                <a:latin typeface="Verdana" panose="020B0604030504040204" pitchFamily="34" charset="0"/>
                <a:ea typeface="Verdana" panose="020B0604030504040204" pitchFamily="34" charset="0"/>
                <a:cs typeface="Verdana" panose="020B0604030504040204" pitchFamily="34" charset="0"/>
              </a:rPr>
            </a:br>
            <a:endParaRPr lang="nl-NL"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4579" name="Tijdelijke aanduiding voor inhoud 2"/>
          <p:cNvSpPr>
            <a:spLocks noGrp="1"/>
          </p:cNvSpPr>
          <p:nvPr>
            <p:ph sz="quarter" idx="1"/>
          </p:nvPr>
        </p:nvSpPr>
        <p:spPr>
          <a:xfrm>
            <a:off x="612775" y="1600200"/>
            <a:ext cx="8153400" cy="4495800"/>
          </a:xfrm>
        </p:spPr>
        <p:txBody>
          <a:bodyPr/>
          <a:lstStyle/>
          <a:p>
            <a:pPr eaLnBrk="1" hangingPunct="1"/>
            <a:endParaRPr lang="nl-NL" sz="2100" b="1" dirty="0" smtClean="0"/>
          </a:p>
          <a:p>
            <a:pPr eaLnBrk="1" hangingPunct="1"/>
            <a:r>
              <a:rPr lang="nl-NL" sz="2400" dirty="0" smtClean="0">
                <a:latin typeface="Verdana" panose="020B0604030504040204" pitchFamily="34" charset="0"/>
                <a:ea typeface="Verdana" panose="020B0604030504040204" pitchFamily="34" charset="0"/>
                <a:cs typeface="Verdana" panose="020B0604030504040204" pitchFamily="34" charset="0"/>
              </a:rPr>
              <a:t>Masseren of actief aan de slag?</a:t>
            </a:r>
          </a:p>
          <a:p>
            <a:pPr eaLnBrk="1" hangingPunct="1"/>
            <a:endParaRPr lang="nl-NL" sz="24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r>
              <a:rPr lang="nl-NL" sz="2400" dirty="0" smtClean="0">
                <a:latin typeface="Verdana" panose="020B0604030504040204" pitchFamily="34" charset="0"/>
                <a:ea typeface="Verdana" panose="020B0604030504040204" pitchFamily="34" charset="0"/>
                <a:cs typeface="Verdana" panose="020B0604030504040204" pitchFamily="34" charset="0"/>
              </a:rPr>
              <a:t>Fase 1: Intake, week 1(&gt; afhankelijk van uitkomst </a:t>
            </a:r>
            <a:r>
              <a:rPr lang="nl-NL" sz="2400" dirty="0" err="1" smtClean="0">
                <a:latin typeface="Verdana" panose="020B0604030504040204" pitchFamily="34" charset="0"/>
                <a:ea typeface="Verdana" panose="020B0604030504040204" pitchFamily="34" charset="0"/>
                <a:cs typeface="Verdana" panose="020B0604030504040204" pitchFamily="34" charset="0"/>
              </a:rPr>
              <a:t>Startbacktool</a:t>
            </a:r>
            <a:r>
              <a:rPr lang="nl-NL" sz="2400" dirty="0" smtClean="0">
                <a:latin typeface="Verdana" panose="020B0604030504040204" pitchFamily="34" charset="0"/>
                <a:ea typeface="Verdana" panose="020B0604030504040204" pitchFamily="34" charset="0"/>
                <a:cs typeface="Verdana" panose="020B0604030504040204" pitchFamily="34" charset="0"/>
              </a:rPr>
              <a:t> wordt een keuze gemaakt voor juiste behandeltraject/behandelwijze)</a:t>
            </a:r>
          </a:p>
          <a:p>
            <a:pPr eaLnBrk="1" hangingPunct="1"/>
            <a:r>
              <a:rPr lang="nl-NL" sz="2400" dirty="0" smtClean="0">
                <a:latin typeface="Verdana" panose="020B0604030504040204" pitchFamily="34" charset="0"/>
                <a:ea typeface="Verdana" panose="020B0604030504040204" pitchFamily="34" charset="0"/>
                <a:cs typeface="Verdana" panose="020B0604030504040204" pitchFamily="34" charset="0"/>
              </a:rPr>
              <a:t>Fase 2: Start behandelfase, week 2-4</a:t>
            </a:r>
          </a:p>
          <a:p>
            <a:pPr eaLnBrk="1" hangingPunct="1"/>
            <a:r>
              <a:rPr lang="nl-NL" sz="2400" dirty="0" smtClean="0">
                <a:latin typeface="Verdana" panose="020B0604030504040204" pitchFamily="34" charset="0"/>
                <a:ea typeface="Verdana" panose="020B0604030504040204" pitchFamily="34" charset="0"/>
                <a:cs typeface="Verdana" panose="020B0604030504040204" pitchFamily="34" charset="0"/>
              </a:rPr>
              <a:t>Fase 3: Middelste behandelfase, week 5-8</a:t>
            </a:r>
          </a:p>
          <a:p>
            <a:pPr eaLnBrk="1" hangingPunct="1"/>
            <a:r>
              <a:rPr lang="nl-NL" sz="2400" dirty="0" smtClean="0">
                <a:latin typeface="Verdana" panose="020B0604030504040204" pitchFamily="34" charset="0"/>
                <a:ea typeface="Verdana" panose="020B0604030504040204" pitchFamily="34" charset="0"/>
                <a:cs typeface="Verdana" panose="020B0604030504040204" pitchFamily="34" charset="0"/>
              </a:rPr>
              <a:t>Fase 4: Afsluitende behandelfase, week 9-12</a:t>
            </a:r>
          </a:p>
          <a:p>
            <a:pPr eaLnBrk="1" hangingPunct="1"/>
            <a:r>
              <a:rPr lang="nl-NL" sz="2400" dirty="0" smtClean="0">
                <a:latin typeface="Verdana" panose="020B0604030504040204" pitchFamily="34" charset="0"/>
                <a:ea typeface="Verdana" panose="020B0604030504040204" pitchFamily="34" charset="0"/>
                <a:cs typeface="Verdana" panose="020B0604030504040204" pitchFamily="34" charset="0"/>
              </a:rPr>
              <a:t>Fase 5: Afsluiten behandelproces, week 13</a:t>
            </a:r>
          </a:p>
          <a:p>
            <a:pPr eaLnBrk="1" hangingPunct="1"/>
            <a:endParaRPr lang="nl-NL" sz="24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endParaRPr lang="nl-NL" sz="2400" dirty="0" smtClean="0">
              <a:latin typeface="Verdana" panose="020B0604030504040204" pitchFamily="34" charset="0"/>
              <a:ea typeface="Verdana" panose="020B0604030504040204" pitchFamily="34" charset="0"/>
              <a:cs typeface="Verdana" panose="020B0604030504040204" pitchFamily="34" charset="0"/>
            </a:endParaRPr>
          </a:p>
          <a:p>
            <a:pPr eaLnBrk="1" hangingPunct="1"/>
            <a:endParaRPr lang="nl-NL" sz="2800" dirty="0">
              <a:latin typeface="Calibri" pitchFamily="34" charset="0"/>
            </a:endParaRPr>
          </a:p>
        </p:txBody>
      </p:sp>
    </p:spTree>
    <p:extLst>
      <p:ext uri="{BB962C8B-B14F-4D97-AF65-F5344CB8AC3E}">
        <p14:creationId xmlns:p14="http://schemas.microsoft.com/office/powerpoint/2010/main" val="3028864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p:cNvSpPr>
          <p:nvPr>
            <p:ph type="title"/>
          </p:nvPr>
        </p:nvSpPr>
        <p:spPr/>
        <p:txBody>
          <a:bodyPr/>
          <a:lstStyle/>
          <a:p>
            <a:pPr algn="ctr" eaLnBrk="1" hangingPunct="1"/>
            <a:r>
              <a:rPr lang="nl-NL" dirty="0" smtClean="0">
                <a:latin typeface="Verdana" panose="020B0604030504040204" pitchFamily="34" charset="0"/>
                <a:ea typeface="Verdana" panose="020B0604030504040204" pitchFamily="34" charset="0"/>
                <a:cs typeface="Verdana" panose="020B0604030504040204" pitchFamily="34" charset="0"/>
              </a:rPr>
              <a:t>Opbouw van oefentherapie</a:t>
            </a:r>
          </a:p>
        </p:txBody>
      </p:sp>
      <p:sp>
        <p:nvSpPr>
          <p:cNvPr id="3" name="Tijdelijke aanduiding voor inhoud 2"/>
          <p:cNvSpPr>
            <a:spLocks noGrp="1"/>
          </p:cNvSpPr>
          <p:nvPr>
            <p:ph idx="1"/>
          </p:nvPr>
        </p:nvSpPr>
        <p:spPr>
          <a:xfrm flipH="1">
            <a:off x="395536" y="7821488"/>
            <a:ext cx="45719" cy="45719"/>
          </a:xfrm>
        </p:spPr>
        <p:txBody>
          <a:bodyPr>
            <a:normAutofit fontScale="25000" lnSpcReduction="20000"/>
          </a:bodyPr>
          <a:lstStyle/>
          <a:p>
            <a:pPr marL="0" indent="0" eaLnBrk="1" fontAlgn="auto" hangingPunct="1">
              <a:spcAft>
                <a:spcPts val="0"/>
              </a:spcAft>
              <a:buNone/>
              <a:defRPr/>
            </a:pPr>
            <a:endParaRPr lang="nl-NL" dirty="0"/>
          </a:p>
        </p:txBody>
      </p:sp>
      <p:sp>
        <p:nvSpPr>
          <p:cNvPr id="7170" name="AutoShape 2" descr="Bestand:Exercise-circles-medium;init .jpg">
            <a:hlinkClick r:id="rId2"/>
          </p:cNvPr>
          <p:cNvSpPr>
            <a:spLocks noChangeAspect="1" noChangeArrowheads="1"/>
          </p:cNvSpPr>
          <p:nvPr/>
        </p:nvSpPr>
        <p:spPr bwMode="auto">
          <a:xfrm>
            <a:off x="155575" y="-906463"/>
            <a:ext cx="1905000" cy="1895476"/>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03648" y="1597396"/>
            <a:ext cx="5328592" cy="5296621"/>
          </a:xfrm>
          <a:prstGeom prst="rect">
            <a:avLst/>
          </a:prstGeom>
          <a:noFill/>
          <a:ln w="9525">
            <a:noFill/>
            <a:miter lim="800000"/>
            <a:headEnd/>
            <a:tailEnd/>
          </a:ln>
        </p:spPr>
      </p:pic>
    </p:spTree>
    <p:extLst>
      <p:ext uri="{BB962C8B-B14F-4D97-AF65-F5344CB8AC3E}">
        <p14:creationId xmlns:p14="http://schemas.microsoft.com/office/powerpoint/2010/main" val="3061763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612775" y="228600"/>
            <a:ext cx="8153400" cy="990600"/>
          </a:xfrm>
        </p:spPr>
        <p:txBody>
          <a:bodyPr/>
          <a:lstStyle/>
          <a:p>
            <a:pPr algn="ctr" eaLnBrk="1" hangingPunct="1"/>
            <a:r>
              <a:rPr lang="nl-NL" dirty="0" smtClean="0">
                <a:latin typeface="Verdana" panose="020B0604030504040204" pitchFamily="34" charset="0"/>
                <a:ea typeface="Verdana" panose="020B0604030504040204" pitchFamily="34" charset="0"/>
                <a:cs typeface="Verdana" panose="020B0604030504040204" pitchFamily="34" charset="0"/>
              </a:rPr>
              <a:t>Oefeningen</a:t>
            </a:r>
            <a:r>
              <a:rPr lang="nl-NL" sz="2000" dirty="0" smtClean="0">
                <a:latin typeface="Verdana" panose="020B0604030504040204" pitchFamily="34" charset="0"/>
                <a:ea typeface="Verdana" panose="020B0604030504040204" pitchFamily="34" charset="0"/>
                <a:cs typeface="Verdana" panose="020B0604030504040204" pitchFamily="34" charset="0"/>
              </a:rPr>
              <a:t> </a:t>
            </a:r>
            <a:endParaRPr lang="nl-NL" sz="20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5603" name="Tijdelijke aanduiding voor inhoud 2"/>
          <p:cNvSpPr>
            <a:spLocks noGrp="1"/>
          </p:cNvSpPr>
          <p:nvPr>
            <p:ph sz="quarter" idx="1"/>
          </p:nvPr>
        </p:nvSpPr>
        <p:spPr>
          <a:xfrm>
            <a:off x="899592" y="1700808"/>
            <a:ext cx="7704856" cy="4032448"/>
          </a:xfrm>
        </p:spPr>
        <p:txBody>
          <a:bodyPr/>
          <a:lstStyle/>
          <a:p>
            <a:pPr marL="742950" lvl="1" indent="-285750" eaLnBrk="1" hangingPunct="1"/>
            <a:endParaRPr lang="nl-NL" sz="2400" b="1" dirty="0" smtClean="0">
              <a:latin typeface="Calibri" pitchFamily="34" charset="0"/>
            </a:endParaRPr>
          </a:p>
          <a:p>
            <a:pPr eaLnBrk="1" hangingPunct="1"/>
            <a:r>
              <a:rPr lang="nl-NL" dirty="0" err="1" smtClean="0"/>
              <a:t>Transversus</a:t>
            </a:r>
            <a:r>
              <a:rPr lang="nl-NL" dirty="0" smtClean="0"/>
              <a:t> /</a:t>
            </a:r>
            <a:r>
              <a:rPr lang="nl-NL" dirty="0" err="1" smtClean="0"/>
              <a:t>multifidus</a:t>
            </a:r>
            <a:r>
              <a:rPr lang="nl-NL" dirty="0" smtClean="0"/>
              <a:t>, uitleg </a:t>
            </a:r>
          </a:p>
          <a:p>
            <a:pPr eaLnBrk="1" hangingPunct="1"/>
            <a:r>
              <a:rPr lang="nl-NL" dirty="0" smtClean="0"/>
              <a:t>Aanspannen, functioneel wanneer? Interactief met gasten…</a:t>
            </a:r>
          </a:p>
          <a:p>
            <a:pPr eaLnBrk="1" hangingPunct="1"/>
            <a:r>
              <a:rPr lang="nl-NL" dirty="0" smtClean="0"/>
              <a:t>Opbouw huiswerk / ADL</a:t>
            </a:r>
          </a:p>
          <a:p>
            <a:pPr eaLnBrk="1" hangingPunct="1"/>
            <a:r>
              <a:rPr lang="nl-NL" dirty="0" smtClean="0"/>
              <a:t>U bent uw eigen therapeut </a:t>
            </a:r>
          </a:p>
          <a:p>
            <a:pPr eaLnBrk="1" hangingPunct="1"/>
            <a:endParaRPr lang="nl-NL" dirty="0" smtClean="0"/>
          </a:p>
        </p:txBody>
      </p:sp>
    </p:spTree>
    <p:extLst>
      <p:ext uri="{BB962C8B-B14F-4D97-AF65-F5344CB8AC3E}">
        <p14:creationId xmlns:p14="http://schemas.microsoft.com/office/powerpoint/2010/main" val="4221369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200" dirty="0" smtClean="0"/>
              <a:t>Zelf actief met uw klachten aan de gang !</a:t>
            </a:r>
            <a:endParaRPr lang="nl-NL" sz="3200" dirty="0"/>
          </a:p>
        </p:txBody>
      </p:sp>
      <p:sp>
        <p:nvSpPr>
          <p:cNvPr id="3" name="Tijdelijke aanduiding voor inhoud 2"/>
          <p:cNvSpPr>
            <a:spLocks noGrp="1"/>
          </p:cNvSpPr>
          <p:nvPr>
            <p:ph sz="quarter" idx="1"/>
          </p:nvPr>
        </p:nvSpPr>
        <p:spPr/>
        <p:txBody>
          <a:bodyPr/>
          <a:lstStyle/>
          <a:p>
            <a:endParaRPr lang="nl-NL" dirty="0" smtClean="0"/>
          </a:p>
          <a:p>
            <a:r>
              <a:rPr lang="nl-NL" dirty="0" smtClean="0"/>
              <a:t>Duidelijkheid</a:t>
            </a:r>
            <a:endParaRPr lang="nl-NL" dirty="0"/>
          </a:p>
          <a:p>
            <a:r>
              <a:rPr lang="nl-NL" dirty="0" smtClean="0"/>
              <a:t>Regie en controle</a:t>
            </a:r>
          </a:p>
          <a:p>
            <a:r>
              <a:rPr lang="nl-NL" dirty="0" smtClean="0"/>
              <a:t>Grenzen</a:t>
            </a:r>
          </a:p>
          <a:p>
            <a:r>
              <a:rPr lang="nl-NL" dirty="0" smtClean="0"/>
              <a:t>Niet kijken naar wat kan niet maar juist kijken naar wat kan wél !</a:t>
            </a:r>
          </a:p>
          <a:p>
            <a:r>
              <a:rPr lang="nl-NL" dirty="0" smtClean="0"/>
              <a:t>Durven te bewegen / belasten</a:t>
            </a:r>
          </a:p>
          <a:p>
            <a:r>
              <a:rPr lang="nl-NL" dirty="0" smtClean="0"/>
              <a:t>Werken met persoonlijke doelstellingen</a:t>
            </a:r>
          </a:p>
          <a:p>
            <a:endParaRPr lang="nl-NL" dirty="0"/>
          </a:p>
        </p:txBody>
      </p:sp>
      <p:sp>
        <p:nvSpPr>
          <p:cNvPr id="4" name="Tijdelijke aanduiding voor voettekst 3"/>
          <p:cNvSpPr>
            <a:spLocks noGrp="1"/>
          </p:cNvSpPr>
          <p:nvPr>
            <p:ph type="ftr" sz="quarter" idx="11"/>
          </p:nvPr>
        </p:nvSpPr>
        <p:spPr/>
        <p:txBody>
          <a:bodyPr/>
          <a:lstStyle/>
          <a:p>
            <a:pPr>
              <a:defRPr/>
            </a:pPr>
            <a:r>
              <a:rPr lang="nl-NL" smtClean="0">
                <a:solidFill>
                  <a:srgbClr val="323232"/>
                </a:solidFill>
              </a:rPr>
              <a:t>Informatiebijeenkomst Rug-netwerk 2 april 2014</a:t>
            </a:r>
            <a:endParaRPr lang="nl-NL">
              <a:solidFill>
                <a:srgbClr val="32323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Vragen? </a:t>
            </a:r>
            <a:endParaRPr lang="nl-NL" dirty="0">
              <a:latin typeface="Verdana" panose="020B0604030504040204" pitchFamily="34" charset="0"/>
              <a:ea typeface="Verdana" panose="020B0604030504040204" pitchFamily="34" charset="0"/>
              <a:cs typeface="Verdana" panose="020B0604030504040204" pitchFamily="34" charset="0"/>
            </a:endParaRPr>
          </a:p>
        </p:txBody>
      </p:sp>
      <p:pic>
        <p:nvPicPr>
          <p:cNvPr id="5" name="Tijdelijke aanduiding voor inhoud 4" descr="Vragen_metafoor_vraagteken.jpg"/>
          <p:cNvPicPr>
            <a:picLocks noGrp="1" noChangeAspect="1"/>
          </p:cNvPicPr>
          <p:nvPr>
            <p:ph sz="quarter" idx="1"/>
          </p:nvPr>
        </p:nvPicPr>
        <p:blipFill>
          <a:blip r:embed="rId2" cstate="print"/>
          <a:stretch>
            <a:fillRect/>
          </a:stretch>
        </p:blipFill>
        <p:spPr>
          <a:xfrm>
            <a:off x="2752725" y="1936750"/>
            <a:ext cx="3873500" cy="3822700"/>
          </a:xfrm>
        </p:spPr>
      </p:pic>
    </p:spTree>
    <p:extLst>
      <p:ext uri="{BB962C8B-B14F-4D97-AF65-F5344CB8AC3E}">
        <p14:creationId xmlns:p14="http://schemas.microsoft.com/office/powerpoint/2010/main" val="3119049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smtClean="0"/>
              <a:t>Einde</a:t>
            </a:r>
            <a:endParaRPr lang="nl-NL" dirty="0"/>
          </a:p>
        </p:txBody>
      </p:sp>
      <p:pic>
        <p:nvPicPr>
          <p:cNvPr id="4" name="Afbeelding 3" descr="Knipsel.PNG"/>
          <p:cNvPicPr>
            <a:picLocks noChangeAspect="1"/>
          </p:cNvPicPr>
          <p:nvPr/>
        </p:nvPicPr>
        <p:blipFill>
          <a:blip r:embed="rId2" cstate="print"/>
          <a:stretch>
            <a:fillRect/>
          </a:stretch>
        </p:blipFill>
        <p:spPr>
          <a:xfrm>
            <a:off x="2915816" y="2708920"/>
            <a:ext cx="2972215" cy="4149080"/>
          </a:xfrm>
          <a:prstGeom prst="rect">
            <a:avLst/>
          </a:prstGeom>
        </p:spPr>
      </p:pic>
    </p:spTree>
    <p:extLst>
      <p:ext uri="{BB962C8B-B14F-4D97-AF65-F5344CB8AC3E}">
        <p14:creationId xmlns:p14="http://schemas.microsoft.com/office/powerpoint/2010/main" val="178728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tx1"/>
                </a:solidFill>
              </a:rPr>
              <a:t>Inhoud</a:t>
            </a:r>
            <a:endParaRPr lang="nl-NL" dirty="0">
              <a:solidFill>
                <a:schemeClr val="tx1"/>
              </a:solidFill>
            </a:endParaRPr>
          </a:p>
        </p:txBody>
      </p:sp>
      <p:sp>
        <p:nvSpPr>
          <p:cNvPr id="3" name="Tijdelijke aanduiding voor inhoud 2"/>
          <p:cNvSpPr>
            <a:spLocks noGrp="1"/>
          </p:cNvSpPr>
          <p:nvPr>
            <p:ph idx="1"/>
          </p:nvPr>
        </p:nvSpPr>
        <p:spPr/>
        <p:txBody>
          <a:bodyPr>
            <a:normAutofit fontScale="85000" lnSpcReduction="20000"/>
          </a:bodyPr>
          <a:lstStyle/>
          <a:p>
            <a:pPr marL="0" indent="0">
              <a:buNone/>
            </a:pPr>
            <a:endParaRPr lang="nl-NL" dirty="0"/>
          </a:p>
          <a:p>
            <a:r>
              <a:rPr lang="nl-NL" dirty="0" smtClean="0"/>
              <a:t>Wie </a:t>
            </a:r>
            <a:r>
              <a:rPr lang="nl-NL" dirty="0"/>
              <a:t>zijn wij</a:t>
            </a:r>
            <a:r>
              <a:rPr lang="nl-NL" dirty="0" smtClean="0"/>
              <a:t>?</a:t>
            </a:r>
          </a:p>
          <a:p>
            <a:r>
              <a:rPr lang="nl-NL" dirty="0" smtClean="0"/>
              <a:t>Moe van het wachten tot uw rugklachten vanzelf over gaan</a:t>
            </a:r>
          </a:p>
          <a:p>
            <a:r>
              <a:rPr lang="nl-NL" dirty="0" smtClean="0"/>
              <a:t>Bewegen en schade</a:t>
            </a:r>
          </a:p>
          <a:p>
            <a:r>
              <a:rPr lang="nl-NL" dirty="0" err="1" smtClean="0"/>
              <a:t>Nocebo</a:t>
            </a:r>
            <a:r>
              <a:rPr lang="nl-NL" dirty="0" smtClean="0"/>
              <a:t> en andere</a:t>
            </a:r>
          </a:p>
          <a:p>
            <a:r>
              <a:rPr lang="nl-NL" dirty="0" smtClean="0"/>
              <a:t>Rug-netwerk regio Heerhugowaard</a:t>
            </a:r>
          </a:p>
          <a:p>
            <a:r>
              <a:rPr lang="nl-NL" dirty="0" err="1" smtClean="0"/>
              <a:t>StarT</a:t>
            </a:r>
            <a:r>
              <a:rPr lang="nl-NL" dirty="0" smtClean="0"/>
              <a:t> Back screening tool</a:t>
            </a:r>
          </a:p>
          <a:p>
            <a:r>
              <a:rPr lang="nl-NL" dirty="0" smtClean="0"/>
              <a:t>Factoren van invloed</a:t>
            </a:r>
          </a:p>
          <a:p>
            <a:r>
              <a:rPr lang="nl-NL" dirty="0" smtClean="0"/>
              <a:t>Behandeling </a:t>
            </a:r>
            <a:r>
              <a:rPr lang="nl-NL" dirty="0" smtClean="0"/>
              <a:t>en oefening</a:t>
            </a:r>
            <a:endParaRPr lang="nl-NL" dirty="0" smtClean="0"/>
          </a:p>
          <a:p>
            <a:r>
              <a:rPr lang="nl-NL" dirty="0" smtClean="0"/>
              <a:t>Zelf aan de gang.</a:t>
            </a:r>
          </a:p>
          <a:p>
            <a:endParaRPr lang="nl-NL" dirty="0" smtClean="0"/>
          </a:p>
          <a:p>
            <a:endParaRPr lang="nl-NL" dirty="0"/>
          </a:p>
          <a:p>
            <a:endParaRPr lang="nl-NL" dirty="0"/>
          </a:p>
        </p:txBody>
      </p:sp>
    </p:spTree>
    <p:extLst>
      <p:ext uri="{BB962C8B-B14F-4D97-AF65-F5344CB8AC3E}">
        <p14:creationId xmlns:p14="http://schemas.microsoft.com/office/powerpoint/2010/main" val="4163012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tx1"/>
                </a:solidFill>
              </a:rPr>
              <a:t>Wie zijn wij?</a:t>
            </a:r>
            <a:endParaRPr lang="nl-NL" dirty="0">
              <a:solidFill>
                <a:schemeClr val="tx1"/>
              </a:solidFill>
            </a:endParaRPr>
          </a:p>
        </p:txBody>
      </p:sp>
      <p:sp>
        <p:nvSpPr>
          <p:cNvPr id="4" name="Tekstvak 3"/>
          <p:cNvSpPr txBox="1"/>
          <p:nvPr/>
        </p:nvSpPr>
        <p:spPr>
          <a:xfrm>
            <a:off x="899592" y="2348880"/>
            <a:ext cx="7632848" cy="3456384"/>
          </a:xfrm>
          <a:prstGeom prst="rect">
            <a:avLst/>
          </a:prstGeom>
        </p:spPr>
        <p:txBody>
          <a:bodyPr vert="horz" wrap="none" lIns="91440" tIns="45720" rIns="91440" bIns="45720" rtlCol="0">
            <a:normAutofit/>
          </a:bodyPr>
          <a:lstStyle/>
          <a:p>
            <a:endParaRPr lang="nl-NL" dirty="0" smtClean="0"/>
          </a:p>
        </p:txBody>
      </p:sp>
      <p:sp>
        <p:nvSpPr>
          <p:cNvPr id="5" name="Tekstvak 4"/>
          <p:cNvSpPr txBox="1"/>
          <p:nvPr/>
        </p:nvSpPr>
        <p:spPr>
          <a:xfrm>
            <a:off x="827584" y="2348880"/>
            <a:ext cx="6696744" cy="2952328"/>
          </a:xfrm>
          <a:prstGeom prst="rect">
            <a:avLst/>
          </a:prstGeom>
        </p:spPr>
        <p:txBody>
          <a:bodyPr vert="horz" wrap="none" lIns="91440" tIns="45720" rIns="91440" bIns="45720" rtlCol="0">
            <a:normAutofit/>
          </a:bodyPr>
          <a:lstStyle/>
          <a:p>
            <a:r>
              <a:rPr lang="nl-NL" sz="2800" dirty="0">
                <a:latin typeface="Verdana" pitchFamily="34" charset="0"/>
                <a:ea typeface="Verdana" pitchFamily="34" charset="0"/>
                <a:cs typeface="Verdana" pitchFamily="34" charset="0"/>
              </a:rPr>
              <a:t>Jacco </a:t>
            </a:r>
            <a:r>
              <a:rPr lang="nl-NL" sz="2800" dirty="0" err="1">
                <a:latin typeface="Verdana" pitchFamily="34" charset="0"/>
                <a:ea typeface="Verdana" pitchFamily="34" charset="0"/>
                <a:cs typeface="Verdana" pitchFamily="34" charset="0"/>
              </a:rPr>
              <a:t>Schekkerman</a:t>
            </a:r>
            <a:r>
              <a:rPr lang="nl-NL" sz="2800" dirty="0">
                <a:latin typeface="Verdana" pitchFamily="34" charset="0"/>
                <a:ea typeface="Verdana" pitchFamily="34" charset="0"/>
                <a:cs typeface="Verdana" pitchFamily="34" charset="0"/>
              </a:rPr>
              <a:t> (Ann </a:t>
            </a:r>
            <a:r>
              <a:rPr lang="nl-NL" sz="2800" dirty="0" err="1">
                <a:latin typeface="Verdana" pitchFamily="34" charset="0"/>
                <a:ea typeface="Verdana" pitchFamily="34" charset="0"/>
                <a:cs typeface="Verdana" pitchFamily="34" charset="0"/>
              </a:rPr>
              <a:t>Taveirne</a:t>
            </a:r>
            <a:r>
              <a:rPr lang="nl-NL" sz="2800" dirty="0">
                <a:latin typeface="Verdana" pitchFamily="34" charset="0"/>
                <a:ea typeface="Verdana" pitchFamily="34" charset="0"/>
                <a:cs typeface="Verdana" pitchFamily="34" charset="0"/>
              </a:rPr>
              <a:t>)</a:t>
            </a:r>
          </a:p>
          <a:p>
            <a:r>
              <a:rPr lang="nl-NL" sz="2800" dirty="0">
                <a:latin typeface="Verdana" pitchFamily="34" charset="0"/>
                <a:ea typeface="Verdana" pitchFamily="34" charset="0"/>
                <a:cs typeface="Verdana" pitchFamily="34" charset="0"/>
              </a:rPr>
              <a:t>Bart Groot (Fysiopartner Duikerweg</a:t>
            </a:r>
            <a:r>
              <a:rPr lang="nl-NL" sz="2800" dirty="0" smtClean="0">
                <a:latin typeface="Verdana" pitchFamily="34" charset="0"/>
                <a:ea typeface="Verdana" pitchFamily="34" charset="0"/>
                <a:cs typeface="Verdana" pitchFamily="34" charset="0"/>
              </a:rPr>
              <a:t>)</a:t>
            </a:r>
          </a:p>
          <a:p>
            <a:r>
              <a:rPr lang="nl-NL" sz="2800" dirty="0">
                <a:latin typeface="Verdana" pitchFamily="34" charset="0"/>
                <a:ea typeface="Verdana" pitchFamily="34" charset="0"/>
                <a:cs typeface="Verdana" pitchFamily="34" charset="0"/>
              </a:rPr>
              <a:t>Mariska </a:t>
            </a:r>
            <a:r>
              <a:rPr lang="nl-NL" sz="2800" dirty="0" err="1">
                <a:latin typeface="Verdana" pitchFamily="34" charset="0"/>
                <a:ea typeface="Verdana" pitchFamily="34" charset="0"/>
                <a:cs typeface="Verdana" pitchFamily="34" charset="0"/>
              </a:rPr>
              <a:t>Mooren</a:t>
            </a:r>
            <a:r>
              <a:rPr lang="nl-NL" sz="2800" dirty="0">
                <a:latin typeface="Verdana" pitchFamily="34" charset="0"/>
                <a:ea typeface="Verdana" pitchFamily="34" charset="0"/>
                <a:cs typeface="Verdana" pitchFamily="34" charset="0"/>
              </a:rPr>
              <a:t> (Zorgwaard)</a:t>
            </a:r>
            <a:br>
              <a:rPr lang="nl-NL" sz="2800" dirty="0">
                <a:latin typeface="Verdana" pitchFamily="34" charset="0"/>
                <a:ea typeface="Verdana" pitchFamily="34" charset="0"/>
                <a:cs typeface="Verdana" pitchFamily="34" charset="0"/>
              </a:rPr>
            </a:br>
            <a:r>
              <a:rPr lang="nl-NL" sz="2800" dirty="0" smtClean="0">
                <a:latin typeface="Verdana" pitchFamily="34" charset="0"/>
                <a:ea typeface="Verdana" pitchFamily="34" charset="0"/>
                <a:cs typeface="Verdana" pitchFamily="34" charset="0"/>
              </a:rPr>
              <a:t>Jorrit </a:t>
            </a:r>
            <a:r>
              <a:rPr lang="nl-NL" sz="2800" dirty="0" err="1" smtClean="0">
                <a:latin typeface="Verdana" pitchFamily="34" charset="0"/>
                <a:ea typeface="Verdana" pitchFamily="34" charset="0"/>
                <a:cs typeface="Verdana" pitchFamily="34" charset="0"/>
              </a:rPr>
              <a:t>Lawant</a:t>
            </a:r>
            <a:r>
              <a:rPr lang="nl-NL" sz="2800" dirty="0" smtClean="0">
                <a:latin typeface="Verdana" pitchFamily="34" charset="0"/>
                <a:ea typeface="Verdana" pitchFamily="34" charset="0"/>
                <a:cs typeface="Verdana" pitchFamily="34" charset="0"/>
              </a:rPr>
              <a:t> (Paramed4all)</a:t>
            </a:r>
          </a:p>
          <a:p>
            <a:r>
              <a:rPr lang="nl-NL" sz="2800" dirty="0" smtClean="0">
                <a:latin typeface="Verdana" pitchFamily="34" charset="0"/>
                <a:ea typeface="Verdana" pitchFamily="34" charset="0"/>
                <a:cs typeface="Verdana" pitchFamily="34" charset="0"/>
              </a:rPr>
              <a:t>Lars </a:t>
            </a:r>
            <a:r>
              <a:rPr lang="nl-NL" sz="2800" dirty="0" smtClean="0">
                <a:latin typeface="Verdana" pitchFamily="34" charset="0"/>
                <a:ea typeface="Verdana" pitchFamily="34" charset="0"/>
                <a:cs typeface="Verdana" pitchFamily="34" charset="0"/>
              </a:rPr>
              <a:t>Valk (</a:t>
            </a:r>
            <a:r>
              <a:rPr lang="nl-NL" sz="2800" dirty="0" err="1" smtClean="0">
                <a:latin typeface="Verdana" pitchFamily="34" charset="0"/>
                <a:ea typeface="Verdana" pitchFamily="34" charset="0"/>
                <a:cs typeface="Verdana" pitchFamily="34" charset="0"/>
              </a:rPr>
              <a:t>Medi</a:t>
            </a:r>
            <a:r>
              <a:rPr lang="nl-NL" sz="2800" dirty="0" smtClean="0">
                <a:latin typeface="Verdana" pitchFamily="34" charset="0"/>
                <a:ea typeface="Verdana" pitchFamily="34" charset="0"/>
                <a:cs typeface="Verdana" pitchFamily="34" charset="0"/>
              </a:rPr>
              <a:t>-Sportlagune/ LEEF)</a:t>
            </a:r>
          </a:p>
          <a:p>
            <a:r>
              <a:rPr lang="nl-NL" sz="2800" dirty="0" smtClean="0">
                <a:latin typeface="Verdana" pitchFamily="34" charset="0"/>
                <a:ea typeface="Verdana" pitchFamily="34" charset="0"/>
                <a:cs typeface="Verdana" pitchFamily="34" charset="0"/>
              </a:rPr>
              <a:t>  </a:t>
            </a:r>
            <a:endParaRPr lang="nl-NL" sz="2800" dirty="0" smtClean="0">
              <a:latin typeface="Verdana" pitchFamily="34" charset="0"/>
              <a:ea typeface="Verdana" pitchFamily="34" charset="0"/>
              <a:cs typeface="Verdana" pitchFamily="34" charset="0"/>
            </a:endParaRPr>
          </a:p>
          <a:p>
            <a:endParaRPr lang="nl-NL" dirty="0" smtClean="0"/>
          </a:p>
        </p:txBody>
      </p:sp>
      <p:pic>
        <p:nvPicPr>
          <p:cNvPr id="6" name="Afbeelding 5"/>
          <p:cNvPicPr/>
          <p:nvPr/>
        </p:nvPicPr>
        <p:blipFill>
          <a:blip r:embed="rId2" cstate="print">
            <a:extLst>
              <a:ext uri="{28A0092B-C50C-407E-A947-70E740481C1C}">
                <a14:useLocalDpi xmlns:a14="http://schemas.microsoft.com/office/drawing/2010/main" val="0"/>
              </a:ext>
            </a:extLst>
          </a:blip>
          <a:stretch>
            <a:fillRect/>
          </a:stretch>
        </p:blipFill>
        <p:spPr bwMode="auto">
          <a:xfrm>
            <a:off x="5796136" y="4725144"/>
            <a:ext cx="2880320" cy="1728192"/>
          </a:xfrm>
          <a:prstGeom prst="rect">
            <a:avLst/>
          </a:prstGeom>
          <a:noFill/>
          <a:ln>
            <a:noFill/>
          </a:ln>
        </p:spPr>
      </p:pic>
    </p:spTree>
    <p:extLst>
      <p:ext uri="{BB962C8B-B14F-4D97-AF65-F5344CB8AC3E}">
        <p14:creationId xmlns:p14="http://schemas.microsoft.com/office/powerpoint/2010/main" val="3461406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Rug-netwerk Heerhugowaard</a:t>
            </a:r>
            <a:endParaRPr lang="nl-NL" dirty="0"/>
          </a:p>
        </p:txBody>
      </p:sp>
      <p:sp>
        <p:nvSpPr>
          <p:cNvPr id="3" name="Tijdelijke aanduiding voor inhoud 2"/>
          <p:cNvSpPr>
            <a:spLocks noGrp="1"/>
          </p:cNvSpPr>
          <p:nvPr>
            <p:ph sz="quarter" idx="1"/>
          </p:nvPr>
        </p:nvSpPr>
        <p:spPr/>
        <p:txBody>
          <a:bodyPr/>
          <a:lstStyle/>
          <a:p>
            <a:r>
              <a:rPr lang="nl-NL" dirty="0"/>
              <a:t>Rug-netwerk regio Heerhugowaard is een collectief van gespecialiseerde therapeuten in een regionaal samenwerkingsverband. </a:t>
            </a:r>
            <a:endParaRPr lang="nl-NL" dirty="0" smtClean="0"/>
          </a:p>
          <a:p>
            <a:r>
              <a:rPr lang="nl-NL" dirty="0" smtClean="0"/>
              <a:t>werken </a:t>
            </a:r>
            <a:r>
              <a:rPr lang="nl-NL" dirty="0"/>
              <a:t>volgens de laatste ontwikkelingen die verwerkt zijn in een behandelplan. </a:t>
            </a:r>
            <a:endParaRPr lang="nl-NL" dirty="0" smtClean="0"/>
          </a:p>
          <a:p>
            <a:r>
              <a:rPr lang="nl-NL" dirty="0" smtClean="0"/>
              <a:t>De </a:t>
            </a:r>
            <a:r>
              <a:rPr lang="nl-NL" dirty="0"/>
              <a:t>kwaliteit </a:t>
            </a:r>
            <a:r>
              <a:rPr lang="nl-NL" dirty="0" smtClean="0"/>
              <a:t>wordt hoog gehouden </a:t>
            </a:r>
            <a:r>
              <a:rPr lang="nl-NL" dirty="0"/>
              <a:t>door middel van inhoudelijke scholing en toetsing. </a:t>
            </a:r>
            <a:endParaRPr lang="nl-NL" dirty="0" smtClean="0"/>
          </a:p>
          <a:p>
            <a:r>
              <a:rPr lang="nl-NL" dirty="0" smtClean="0"/>
              <a:t>Gedragsmatige </a:t>
            </a:r>
            <a:r>
              <a:rPr lang="nl-NL" dirty="0"/>
              <a:t>aanpak staat in de behandeling centraal.</a:t>
            </a:r>
          </a:p>
        </p:txBody>
      </p:sp>
      <p:sp>
        <p:nvSpPr>
          <p:cNvPr id="4" name="Tijdelijke aanduiding voor voettekst 3"/>
          <p:cNvSpPr>
            <a:spLocks noGrp="1"/>
          </p:cNvSpPr>
          <p:nvPr>
            <p:ph type="ftr" sz="quarter" idx="11"/>
          </p:nvPr>
        </p:nvSpPr>
        <p:spPr/>
        <p:txBody>
          <a:bodyPr/>
          <a:lstStyle/>
          <a:p>
            <a:pPr>
              <a:defRPr/>
            </a:pPr>
            <a:r>
              <a:rPr lang="nl-NL" smtClean="0">
                <a:solidFill>
                  <a:srgbClr val="323232"/>
                </a:solidFill>
              </a:rPr>
              <a:t>Informatiebijeenkomst Rug-netwerk 2 april 2014</a:t>
            </a:r>
            <a:endParaRPr lang="nl-NL">
              <a:solidFill>
                <a:srgbClr val="323232"/>
              </a:solidFill>
            </a:endParaRPr>
          </a:p>
        </p:txBody>
      </p:sp>
    </p:spTree>
    <p:extLst>
      <p:ext uri="{BB962C8B-B14F-4D97-AF65-F5344CB8AC3E}">
        <p14:creationId xmlns:p14="http://schemas.microsoft.com/office/powerpoint/2010/main" val="1301233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1304" y="199748"/>
            <a:ext cx="8153400" cy="990600"/>
          </a:xfrm>
        </p:spPr>
        <p:txBody>
          <a:bodyPr>
            <a:normAutofit fontScale="90000"/>
          </a:bodyPr>
          <a:lstStyle/>
          <a:p>
            <a:r>
              <a:rPr lang="nl-NL" sz="1600" dirty="0" smtClean="0"/>
              <a:t/>
            </a:r>
            <a:br>
              <a:rPr lang="nl-NL" sz="1600" dirty="0" smtClean="0"/>
            </a:br>
            <a:r>
              <a:rPr lang="nl-NL" sz="1600" dirty="0" smtClean="0"/>
              <a:t/>
            </a:r>
            <a:br>
              <a:rPr lang="nl-NL" sz="1600" dirty="0" smtClean="0"/>
            </a:br>
            <a:r>
              <a:rPr lang="nl-NL" dirty="0" smtClean="0"/>
              <a:t/>
            </a:r>
            <a:br>
              <a:rPr lang="nl-NL" dirty="0" smtClean="0"/>
            </a:br>
            <a:endParaRPr lang="nl-NL" dirty="0"/>
          </a:p>
        </p:txBody>
      </p:sp>
      <p:sp>
        <p:nvSpPr>
          <p:cNvPr id="9" name="Line 67"/>
          <p:cNvSpPr>
            <a:spLocks noChangeShapeType="1"/>
          </p:cNvSpPr>
          <p:nvPr/>
        </p:nvSpPr>
        <p:spPr bwMode="auto">
          <a:xfrm>
            <a:off x="3490913" y="1376363"/>
            <a:ext cx="0"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fontAlgn="base">
              <a:spcBef>
                <a:spcPct val="0"/>
              </a:spcBef>
              <a:spcAft>
                <a:spcPct val="0"/>
              </a:spcAft>
            </a:pPr>
            <a:endParaRPr lang="nl-NL">
              <a:solidFill>
                <a:prstClr val="black"/>
              </a:solidFill>
              <a:latin typeface="Arial" charset="0"/>
            </a:endParaRPr>
          </a:p>
        </p:txBody>
      </p:sp>
      <p:sp>
        <p:nvSpPr>
          <p:cNvPr id="28" name="Titel 2184"/>
          <p:cNvSpPr txBox="1">
            <a:spLocks/>
          </p:cNvSpPr>
          <p:nvPr/>
        </p:nvSpPr>
        <p:spPr bwMode="auto">
          <a:xfrm>
            <a:off x="611560" y="188640"/>
            <a:ext cx="7776864" cy="9681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pPr algn="ctr"/>
            <a:r>
              <a:rPr lang="nl-NL" sz="3600" dirty="0"/>
              <a:t>Moe van het wachten tot uw rugklachten vanzelf over </a:t>
            </a:r>
            <a:r>
              <a:rPr lang="nl-NL" sz="3600" dirty="0" smtClean="0"/>
              <a:t>gaan?</a:t>
            </a:r>
            <a:endParaRPr lang="nl-NL" sz="3600" dirty="0">
              <a:solidFill>
                <a:srgbClr val="323232"/>
              </a:solidFill>
              <a:latin typeface="Bell Gothic Std Light"/>
            </a:endParaRPr>
          </a:p>
        </p:txBody>
      </p:sp>
      <p:sp>
        <p:nvSpPr>
          <p:cNvPr id="23" name="Tijdelijke aanduiding voor inhoud 22"/>
          <p:cNvSpPr>
            <a:spLocks noGrp="1"/>
          </p:cNvSpPr>
          <p:nvPr>
            <p:ph sz="quarter" idx="1"/>
          </p:nvPr>
        </p:nvSpPr>
        <p:spPr>
          <a:xfrm>
            <a:off x="612648" y="1916832"/>
            <a:ext cx="8063808" cy="4179168"/>
          </a:xfrm>
        </p:spPr>
        <p:txBody>
          <a:bodyPr/>
          <a:lstStyle/>
          <a:p>
            <a:pPr>
              <a:buNone/>
            </a:pPr>
            <a:endParaRPr lang="nl-NL" dirty="0" smtClean="0"/>
          </a:p>
          <a:p>
            <a:pPr>
              <a:buNone/>
            </a:pPr>
            <a:endParaRPr lang="nl-NL" dirty="0" smtClean="0"/>
          </a:p>
          <a:p>
            <a:pPr>
              <a:buNone/>
            </a:pPr>
            <a:endParaRPr lang="nl-NL" dirty="0"/>
          </a:p>
        </p:txBody>
      </p:sp>
      <p:sp>
        <p:nvSpPr>
          <p:cNvPr id="3" name="Rechthoek 2"/>
          <p:cNvSpPr/>
          <p:nvPr/>
        </p:nvSpPr>
        <p:spPr>
          <a:xfrm>
            <a:off x="2339752" y="6237312"/>
            <a:ext cx="4121706" cy="369332"/>
          </a:xfrm>
          <a:prstGeom prst="rect">
            <a:avLst/>
          </a:prstGeom>
        </p:spPr>
        <p:txBody>
          <a:bodyPr wrap="none">
            <a:spAutoFit/>
          </a:bodyPr>
          <a:lstStyle/>
          <a:p>
            <a:r>
              <a:rPr lang="nl-NL" dirty="0"/>
              <a:t>https://www.retrainpain.org/nederlands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3263" y="2524125"/>
            <a:ext cx="265747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44168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
          </p:nvPr>
        </p:nvSpPr>
        <p:spPr/>
        <p:txBody>
          <a:bodyPr/>
          <a:lstStyle/>
          <a:p>
            <a:pPr>
              <a:buNone/>
            </a:pPr>
            <a:endParaRPr lang="nl-NL" dirty="0"/>
          </a:p>
          <a:p>
            <a:endParaRPr lang="nl-NL"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8372" y="1556792"/>
            <a:ext cx="5210175"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629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Bewegen pijnlijk? </a:t>
            </a:r>
          </a:p>
        </p:txBody>
      </p:sp>
      <p:sp>
        <p:nvSpPr>
          <p:cNvPr id="3" name="Tijdelijke aanduiding voor inhoud 2"/>
          <p:cNvSpPr>
            <a:spLocks noGrp="1"/>
          </p:cNvSpPr>
          <p:nvPr>
            <p:ph sz="quarter" idx="1"/>
          </p:nvPr>
        </p:nvSpPr>
        <p:spPr>
          <a:xfrm>
            <a:off x="395536" y="1484784"/>
            <a:ext cx="8280920" cy="5184576"/>
          </a:xfrm>
        </p:spPr>
        <p:txBody>
          <a:bodyPr/>
          <a:lstStyle/>
          <a:p>
            <a:pPr algn="ctr">
              <a:buNone/>
            </a:pPr>
            <a:r>
              <a:rPr lang="nl-NL" dirty="0" smtClean="0"/>
              <a:t>Is </a:t>
            </a:r>
            <a:r>
              <a:rPr lang="nl-NL" dirty="0"/>
              <a:t>pijn ook </a:t>
            </a:r>
            <a:r>
              <a:rPr lang="nl-NL" dirty="0" smtClean="0"/>
              <a:t>schade?! En is </a:t>
            </a:r>
            <a:r>
              <a:rPr lang="nl-NL" dirty="0"/>
              <a:t>s</a:t>
            </a:r>
            <a:r>
              <a:rPr lang="nl-NL" dirty="0" smtClean="0"/>
              <a:t>chade ook pijn?</a:t>
            </a:r>
            <a:endParaRPr lang="nl-NL" dirty="0"/>
          </a:p>
          <a:p>
            <a:pPr algn="ctr">
              <a:buNone/>
            </a:pPr>
            <a:endParaRPr lang="nl-NL" sz="2000" dirty="0" smtClean="0"/>
          </a:p>
          <a:p>
            <a:pPr algn="ctr">
              <a:buNone/>
            </a:pPr>
            <a:r>
              <a:rPr lang="nl-NL" sz="2000" dirty="0" smtClean="0"/>
              <a:t>Chronische </a:t>
            </a:r>
            <a:r>
              <a:rPr lang="nl-NL" sz="2000" dirty="0"/>
              <a:t>aspecifieke </a:t>
            </a:r>
            <a:r>
              <a:rPr lang="nl-NL" sz="2000" dirty="0" smtClean="0"/>
              <a:t>Lage Rugpijn </a:t>
            </a:r>
            <a:r>
              <a:rPr lang="nl-NL" sz="2000" dirty="0"/>
              <a:t>komt zelden door schade, maar waardoor wel? </a:t>
            </a:r>
          </a:p>
          <a:p>
            <a:pPr algn="ctr">
              <a:buNone/>
            </a:pPr>
            <a:endParaRPr lang="nl-NL" sz="1800" dirty="0" smtClean="0"/>
          </a:p>
          <a:p>
            <a:r>
              <a:rPr lang="nl-NL" sz="1400" dirty="0"/>
              <a:t>Onderzoek :(Am J </a:t>
            </a:r>
            <a:r>
              <a:rPr lang="nl-NL" sz="1400" dirty="0" err="1"/>
              <a:t>Neuroradiol</a:t>
            </a:r>
            <a:r>
              <a:rPr lang="nl-NL" sz="1400" dirty="0"/>
              <a:t>, 2014 Nov) In deze gevallen is er sprake van zichtbare afwijkingen door beeldvormend materiaal </a:t>
            </a:r>
            <a:r>
              <a:rPr lang="nl-NL" sz="1400" b="1" u="sng" dirty="0"/>
              <a:t>zonder </a:t>
            </a:r>
            <a:r>
              <a:rPr lang="nl-NL" sz="1400" dirty="0"/>
              <a:t>dat er klachten aanwezig zijn</a:t>
            </a:r>
            <a:r>
              <a:rPr lang="nl-NL" sz="1400" dirty="0" smtClean="0"/>
              <a:t>.</a:t>
            </a:r>
          </a:p>
          <a:p>
            <a:endParaRPr lang="nl-NL" sz="1400" dirty="0"/>
          </a:p>
          <a:p>
            <a:r>
              <a:rPr lang="nl-NL" sz="1400" dirty="0" smtClean="0"/>
              <a:t>Leeftijd 		Discusdegeneratie 	Discusprotrusie </a:t>
            </a:r>
            <a:r>
              <a:rPr lang="nl-NL" sz="1400" dirty="0"/>
              <a:t>(hernia) </a:t>
            </a:r>
          </a:p>
          <a:p>
            <a:r>
              <a:rPr lang="nl-NL" sz="1400" dirty="0"/>
              <a:t>20 jaar </a:t>
            </a:r>
            <a:r>
              <a:rPr lang="nl-NL" sz="1400" dirty="0" smtClean="0"/>
              <a:t>			37</a:t>
            </a:r>
            <a:r>
              <a:rPr lang="nl-NL" sz="1400" dirty="0"/>
              <a:t>% </a:t>
            </a:r>
            <a:r>
              <a:rPr lang="nl-NL" sz="1400" dirty="0" smtClean="0"/>
              <a:t>		30</a:t>
            </a:r>
            <a:r>
              <a:rPr lang="nl-NL" sz="1400" dirty="0"/>
              <a:t>% </a:t>
            </a:r>
          </a:p>
          <a:p>
            <a:r>
              <a:rPr lang="nl-NL" sz="1400" dirty="0"/>
              <a:t>50 jaar </a:t>
            </a:r>
            <a:r>
              <a:rPr lang="nl-NL" sz="1400" dirty="0" smtClean="0"/>
              <a:t>			80</a:t>
            </a:r>
            <a:r>
              <a:rPr lang="nl-NL" sz="1400" dirty="0"/>
              <a:t>% </a:t>
            </a:r>
            <a:r>
              <a:rPr lang="nl-NL" sz="1400" dirty="0" smtClean="0"/>
              <a:t>		60</a:t>
            </a:r>
            <a:r>
              <a:rPr lang="nl-NL" sz="1400" dirty="0"/>
              <a:t>% </a:t>
            </a:r>
          </a:p>
          <a:p>
            <a:r>
              <a:rPr lang="nl-NL" sz="1400" dirty="0"/>
              <a:t>80 jaar </a:t>
            </a:r>
            <a:r>
              <a:rPr lang="nl-NL" sz="1400" dirty="0" smtClean="0"/>
              <a:t>			96</a:t>
            </a:r>
            <a:r>
              <a:rPr lang="nl-NL" sz="1400" dirty="0"/>
              <a:t>% </a:t>
            </a:r>
            <a:r>
              <a:rPr lang="nl-NL" sz="1400" dirty="0" smtClean="0"/>
              <a:t>		84%</a:t>
            </a:r>
          </a:p>
          <a:p>
            <a:endParaRPr lang="nl-NL" sz="1400" dirty="0"/>
          </a:p>
          <a:p>
            <a:r>
              <a:rPr lang="nl-NL" sz="1400" dirty="0" smtClean="0"/>
              <a:t>Als </a:t>
            </a:r>
            <a:r>
              <a:rPr lang="nl-NL" sz="1400" dirty="0"/>
              <a:t>uw medische diagnose vooral gebaseerd is op de MRI of CT scan dan kan deze misleidend of foutief zijn. Laat daarom vooral gedegen onderzoek doen naar het klinisch beeld van uw klacht.</a:t>
            </a:r>
          </a:p>
          <a:p>
            <a:endParaRPr lang="nl-NL" sz="1200" dirty="0" smtClean="0"/>
          </a:p>
          <a:p>
            <a:endParaRPr lang="nl-NL" dirty="0"/>
          </a:p>
        </p:txBody>
      </p:sp>
    </p:spTree>
    <p:extLst>
      <p:ext uri="{BB962C8B-B14F-4D97-AF65-F5344CB8AC3E}">
        <p14:creationId xmlns:p14="http://schemas.microsoft.com/office/powerpoint/2010/main" val="3953492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548680"/>
            <a:ext cx="8153400" cy="752128"/>
          </a:xfrm>
        </p:spPr>
        <p:txBody>
          <a:bodyPr/>
          <a:lstStyle/>
          <a:p>
            <a:pPr algn="ctr"/>
            <a:r>
              <a:rPr lang="nl-NL" dirty="0" err="1" smtClean="0"/>
              <a:t>Nocebo</a:t>
            </a:r>
            <a:r>
              <a:rPr lang="nl-NL" dirty="0"/>
              <a:t/>
            </a:r>
            <a:br>
              <a:rPr lang="nl-NL" dirty="0"/>
            </a:br>
            <a:endParaRPr lang="nl-NL"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1844824"/>
            <a:ext cx="5544616" cy="4603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899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Andere voorbeelden;</a:t>
            </a:r>
            <a:endParaRPr lang="nl-NL" dirty="0"/>
          </a:p>
        </p:txBody>
      </p:sp>
      <p:sp>
        <p:nvSpPr>
          <p:cNvPr id="3" name="Tijdelijke aanduiding voor inhoud 2"/>
          <p:cNvSpPr>
            <a:spLocks noGrp="1"/>
          </p:cNvSpPr>
          <p:nvPr>
            <p:ph sz="quarter" idx="1"/>
          </p:nvPr>
        </p:nvSpPr>
        <p:spPr/>
        <p:txBody>
          <a:bodyPr/>
          <a:lstStyle/>
          <a:p>
            <a:r>
              <a:rPr lang="nl-NL" dirty="0" smtClean="0"/>
              <a:t>Kennis, vriend of familielid met rugklachten? </a:t>
            </a:r>
          </a:p>
          <a:p>
            <a:pPr lvl="1"/>
            <a:r>
              <a:rPr lang="nl-NL" dirty="0" smtClean="0"/>
              <a:t>5 </a:t>
            </a:r>
            <a:r>
              <a:rPr lang="nl-NL" dirty="0"/>
              <a:t>jaar geleden heb ik al eens een hernia gehad dus</a:t>
            </a:r>
            <a:r>
              <a:rPr lang="nl-NL" dirty="0" smtClean="0"/>
              <a:t>…</a:t>
            </a:r>
          </a:p>
          <a:p>
            <a:pPr lvl="1"/>
            <a:r>
              <a:rPr lang="nl-NL" dirty="0" smtClean="0"/>
              <a:t>Je moet nooit….</a:t>
            </a:r>
          </a:p>
          <a:p>
            <a:pPr lvl="1"/>
            <a:r>
              <a:rPr lang="nl-NL" dirty="0" smtClean="0"/>
              <a:t>Kijk uit, want als je…</a:t>
            </a:r>
          </a:p>
          <a:p>
            <a:pPr lvl="1"/>
            <a:endParaRPr lang="nl-NL" dirty="0" smtClean="0"/>
          </a:p>
          <a:p>
            <a:r>
              <a:rPr lang="nl-NL" dirty="0" smtClean="0"/>
              <a:t>Ik voel de pijn ook in mijn bil of been uitstralen, dus zal het wel behoorlijk ernstig zijn..</a:t>
            </a:r>
            <a:endParaRPr lang="nl-NL" dirty="0"/>
          </a:p>
        </p:txBody>
      </p:sp>
      <p:sp>
        <p:nvSpPr>
          <p:cNvPr id="4" name="Tijdelijke aanduiding voor voettekst 3"/>
          <p:cNvSpPr>
            <a:spLocks noGrp="1"/>
          </p:cNvSpPr>
          <p:nvPr>
            <p:ph type="ftr" sz="quarter" idx="11"/>
          </p:nvPr>
        </p:nvSpPr>
        <p:spPr/>
        <p:txBody>
          <a:bodyPr/>
          <a:lstStyle/>
          <a:p>
            <a:pPr>
              <a:defRPr/>
            </a:pPr>
            <a:r>
              <a:rPr lang="nl-NL" smtClean="0">
                <a:solidFill>
                  <a:srgbClr val="323232"/>
                </a:solidFill>
              </a:rPr>
              <a:t>Informatiebijeenkomst Rug-netwerk 2 april 2014</a:t>
            </a:r>
            <a:endParaRPr lang="nl-NL">
              <a:solidFill>
                <a:srgbClr val="323232"/>
              </a:solidFill>
            </a:endParaRPr>
          </a:p>
        </p:txBody>
      </p:sp>
    </p:spTree>
    <p:extLst>
      <p:ext uri="{BB962C8B-B14F-4D97-AF65-F5344CB8AC3E}">
        <p14:creationId xmlns:p14="http://schemas.microsoft.com/office/powerpoint/2010/main" val="122855804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dirty="0" smtClean="0"/>
        </a:defPPr>
      </a:lstStyle>
    </a:txDef>
  </a:objectDefaults>
  <a:extraClrSchemeLst/>
</a:theme>
</file>

<file path=ppt/theme/theme2.xml><?xml version="1.0" encoding="utf-8"?>
<a:theme xmlns:a="http://schemas.openxmlformats.org/drawingml/2006/main" name="Mediaan">
  <a:themeElements>
    <a:clrScheme name="Aangepast 1">
      <a:dk1>
        <a:sysClr val="windowText" lastClr="000000"/>
      </a:dk1>
      <a:lt1>
        <a:sysClr val="window" lastClr="FFFFFF"/>
      </a:lt1>
      <a:dk2>
        <a:srgbClr val="323232"/>
      </a:dk2>
      <a:lt2>
        <a:srgbClr val="E3DED1"/>
      </a:lt2>
      <a:accent1>
        <a:srgbClr val="C00000"/>
      </a:accent1>
      <a:accent2>
        <a:srgbClr val="F07F09"/>
      </a:accent2>
      <a:accent3>
        <a:srgbClr val="1B587C"/>
      </a:accent3>
      <a:accent4>
        <a:srgbClr val="4E8542"/>
      </a:accent4>
      <a:accent5>
        <a:srgbClr val="604878"/>
      </a:accent5>
      <a:accent6>
        <a:srgbClr val="C19859"/>
      </a:accent6>
      <a:hlink>
        <a:srgbClr val="6B9F25"/>
      </a:hlink>
      <a:folHlink>
        <a:srgbClr val="B26B02"/>
      </a:folHlink>
    </a:clrScheme>
    <a:fontScheme name="Media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Mediaan">
  <a:themeElements>
    <a:clrScheme name="Aangepast 1">
      <a:dk1>
        <a:sysClr val="windowText" lastClr="000000"/>
      </a:dk1>
      <a:lt1>
        <a:sysClr val="window" lastClr="FFFFFF"/>
      </a:lt1>
      <a:dk2>
        <a:srgbClr val="323232"/>
      </a:dk2>
      <a:lt2>
        <a:srgbClr val="E3DED1"/>
      </a:lt2>
      <a:accent1>
        <a:srgbClr val="C00000"/>
      </a:accent1>
      <a:accent2>
        <a:srgbClr val="F07F09"/>
      </a:accent2>
      <a:accent3>
        <a:srgbClr val="1B587C"/>
      </a:accent3>
      <a:accent4>
        <a:srgbClr val="4E8542"/>
      </a:accent4>
      <a:accent5>
        <a:srgbClr val="604878"/>
      </a:accent5>
      <a:accent6>
        <a:srgbClr val="C19859"/>
      </a:accent6>
      <a:hlink>
        <a:srgbClr val="6B9F25"/>
      </a:hlink>
      <a:folHlink>
        <a:srgbClr val="B26B02"/>
      </a:folHlink>
    </a:clrScheme>
    <a:fontScheme name="Media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Mediaan">
  <a:themeElements>
    <a:clrScheme name="Aangepast 1">
      <a:dk1>
        <a:sysClr val="windowText" lastClr="000000"/>
      </a:dk1>
      <a:lt1>
        <a:sysClr val="window" lastClr="FFFFFF"/>
      </a:lt1>
      <a:dk2>
        <a:srgbClr val="323232"/>
      </a:dk2>
      <a:lt2>
        <a:srgbClr val="E3DED1"/>
      </a:lt2>
      <a:accent1>
        <a:srgbClr val="C00000"/>
      </a:accent1>
      <a:accent2>
        <a:srgbClr val="F07F09"/>
      </a:accent2>
      <a:accent3>
        <a:srgbClr val="1B587C"/>
      </a:accent3>
      <a:accent4>
        <a:srgbClr val="4E8542"/>
      </a:accent4>
      <a:accent5>
        <a:srgbClr val="604878"/>
      </a:accent5>
      <a:accent6>
        <a:srgbClr val="C19859"/>
      </a:accent6>
      <a:hlink>
        <a:srgbClr val="6B9F25"/>
      </a:hlink>
      <a:folHlink>
        <a:srgbClr val="B26B02"/>
      </a:folHlink>
    </a:clrScheme>
    <a:fontScheme name="Media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1722</TotalTime>
  <Words>463</Words>
  <Application>Microsoft Office PowerPoint</Application>
  <PresentationFormat>Diavoorstelling (4:3)</PresentationFormat>
  <Paragraphs>101</Paragraphs>
  <Slides>17</Slides>
  <Notes>0</Notes>
  <HiddenSlides>0</HiddenSlides>
  <MMClips>0</MMClips>
  <ScaleCrop>false</ScaleCrop>
  <HeadingPairs>
    <vt:vector size="4" baseType="variant">
      <vt:variant>
        <vt:lpstr>Thema</vt:lpstr>
      </vt:variant>
      <vt:variant>
        <vt:i4>4</vt:i4>
      </vt:variant>
      <vt:variant>
        <vt:lpstr>Diatitels</vt:lpstr>
      </vt:variant>
      <vt:variant>
        <vt:i4>17</vt:i4>
      </vt:variant>
    </vt:vector>
  </HeadingPairs>
  <TitlesOfParts>
    <vt:vector size="21" baseType="lpstr">
      <vt:lpstr>Kantoorthema</vt:lpstr>
      <vt:lpstr>Mediaan</vt:lpstr>
      <vt:lpstr>2_Mediaan</vt:lpstr>
      <vt:lpstr>3_Mediaan</vt:lpstr>
      <vt:lpstr>RUG-NETWERK regio Heerhugowaard</vt:lpstr>
      <vt:lpstr>Inhoud</vt:lpstr>
      <vt:lpstr>Wie zijn wij?</vt:lpstr>
      <vt:lpstr>Rug-netwerk Heerhugowaard</vt:lpstr>
      <vt:lpstr>   </vt:lpstr>
      <vt:lpstr>PowerPoint-presentatie</vt:lpstr>
      <vt:lpstr>Bewegen pijnlijk? </vt:lpstr>
      <vt:lpstr>Nocebo </vt:lpstr>
      <vt:lpstr>Andere voorbeelden;</vt:lpstr>
      <vt:lpstr>Gebruik StarT Back screening tool</vt:lpstr>
      <vt:lpstr>Welke factoren hebben invloed op herstel?</vt:lpstr>
      <vt:lpstr>Behandeling: </vt:lpstr>
      <vt:lpstr>Opbouw van oefentherapie</vt:lpstr>
      <vt:lpstr>Oefeningen </vt:lpstr>
      <vt:lpstr>Zelf actief met uw klachten aan de gang !</vt:lpstr>
      <vt:lpstr>Vragen? </vt:lpstr>
      <vt:lpstr>Einde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Bram</dc:creator>
  <cp:lastModifiedBy>Jorrit</cp:lastModifiedBy>
  <cp:revision>58</cp:revision>
  <dcterms:created xsi:type="dcterms:W3CDTF">2013-05-21T17:52:35Z</dcterms:created>
  <dcterms:modified xsi:type="dcterms:W3CDTF">2017-09-17T13:01:21Z</dcterms:modified>
</cp:coreProperties>
</file>